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182.xml" ContentType="application/vnd.openxmlformats-officedocument.presentationml.slideLayout+xml"/>
  <Override PartName="/ppt/slideLayouts/slideLayout193.xml" ContentType="application/vnd.openxmlformats-officedocument.presentationml.slideLayout+xml"/>
  <Override PartName="/ppt/slideMasters/slideMaster19.xml" ContentType="application/vnd.openxmlformats-officedocument.presentationml.slideMaster+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102.xml" ContentType="application/vnd.openxmlformats-officedocument.presentationml.slideLayout+xml"/>
  <Override PartName="/ppt/slideLayouts/slideLayout236.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slideLayouts/slideLayout225.xml" ContentType="application/vnd.openxmlformats-officedocument.presentationml.slideLayout+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slideLayouts/slideLayout219.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Default Extension="wmf" ContentType="image/x-wmf"/>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38.xml" ContentType="application/vnd.openxmlformats-officedocument.presentationml.slideLayout+xml"/>
  <Override PartName="/ppt/slides/slide30.xml" ContentType="application/vnd.openxmlformats-officedocument.presentationml.slide+xml"/>
  <Override PartName="/ppt/slideLayouts/slideLayout40.xml" ContentType="application/vnd.openxmlformats-officedocument.presentationml.slideLayout+xml"/>
  <Override PartName="/ppt/slideLayouts/slideLayout227.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theme/theme23.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241.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230.xml" ContentType="application/vnd.openxmlformats-officedocument.presentationml.slideLayout+xml"/>
  <Override PartName="/ppt/slideMasters/slideMaster2.xml" ContentType="application/vnd.openxmlformats-officedocument.presentationml.slideMaster+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Masters/slideMaster18.xml" ContentType="application/vnd.openxmlformats-officedocument.presentationml.slideMaster+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Layouts/slideLayout181.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70.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Default Extension="wav" ContentType="audio/wav"/>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theme/theme17.xml" ContentType="application/vnd.openxmlformats-officedocument.theme+xml"/>
  <Override PartName="/ppt/slideLayouts/slideLayout217.xml" ContentType="application/vnd.openxmlformats-officedocument.presentationml.slideLayout+xml"/>
  <Override PartName="/ppt/slideLayouts/slideLayout235.xml" ContentType="application/vnd.openxmlformats-officedocument.presentationml.slideLayout+xml"/>
  <Override PartName="/ppt/slideMasters/slideMaster21.xml" ContentType="application/vnd.openxmlformats-officedocument.presentationml.slideMaster+xml"/>
  <Override PartName="/ppt/slideLayouts/slideLayout206.xml" ContentType="application/vnd.openxmlformats-officedocument.presentationml.slideLayout+xml"/>
  <Override PartName="/ppt/slideLayouts/slideLayout224.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Layouts/slideLayout179.xml" ContentType="application/vnd.openxmlformats-officedocument.presentationml.slideLayout+xml"/>
  <Override PartName="/ppt/slideLayouts/slideLayout213.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theme/theme14.xml" ContentType="application/vnd.openxmlformats-officedocument.theme+xml"/>
  <Override PartName="/ppt/slideLayouts/slideLayout243.xml" ContentType="application/vnd.openxmlformats-officedocument.presentationml.slideLayout+xml"/>
  <Override PartName="/ppt/slideLayouts/slideLayout232.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s/slide40.xml" ContentType="application/vnd.openxmlformats-officedocument.presentationml.slide+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Default Extension="gif" ContentType="image/gif"/>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s/slide34.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3" r:id="rId2"/>
    <p:sldMasterId id="2147483685" r:id="rId3"/>
    <p:sldMasterId id="2147483697" r:id="rId4"/>
    <p:sldMasterId id="2147483709" r:id="rId5"/>
    <p:sldMasterId id="2147483721" r:id="rId6"/>
    <p:sldMasterId id="2147483733" r:id="rId7"/>
    <p:sldMasterId id="2147483745" r:id="rId8"/>
    <p:sldMasterId id="2147483757" r:id="rId9"/>
    <p:sldMasterId id="2147483769" r:id="rId10"/>
    <p:sldMasterId id="2147483781" r:id="rId11"/>
    <p:sldMasterId id="2147483793" r:id="rId12"/>
    <p:sldMasterId id="2147483805" r:id="rId13"/>
    <p:sldMasterId id="2147483817" r:id="rId14"/>
    <p:sldMasterId id="2147483829" r:id="rId15"/>
    <p:sldMasterId id="2147483841" r:id="rId16"/>
    <p:sldMasterId id="2147483853" r:id="rId17"/>
    <p:sldMasterId id="2147483865" r:id="rId18"/>
    <p:sldMasterId id="2147483877" r:id="rId19"/>
    <p:sldMasterId id="2147483889" r:id="rId20"/>
    <p:sldMasterId id="2147483901" r:id="rId21"/>
    <p:sldMasterId id="2147483913" r:id="rId22"/>
  </p:sldMasterIdLst>
  <p:notesMasterIdLst>
    <p:notesMasterId r:id="rId63"/>
  </p:notesMasterIdLst>
  <p:sldIdLst>
    <p:sldId id="256" r:id="rId23"/>
    <p:sldId id="295" r:id="rId24"/>
    <p:sldId id="282" r:id="rId25"/>
    <p:sldId id="278" r:id="rId26"/>
    <p:sldId id="292" r:id="rId27"/>
    <p:sldId id="281" r:id="rId28"/>
    <p:sldId id="296" r:id="rId29"/>
    <p:sldId id="289" r:id="rId30"/>
    <p:sldId id="283" r:id="rId31"/>
    <p:sldId id="279" r:id="rId32"/>
    <p:sldId id="293" r:id="rId33"/>
    <p:sldId id="284" r:id="rId34"/>
    <p:sldId id="297" r:id="rId35"/>
    <p:sldId id="290" r:id="rId36"/>
    <p:sldId id="288" r:id="rId37"/>
    <p:sldId id="280" r:id="rId38"/>
    <p:sldId id="294" r:id="rId39"/>
    <p:sldId id="286" r:id="rId40"/>
    <p:sldId id="298" r:id="rId41"/>
    <p:sldId id="291" r:id="rId42"/>
    <p:sldId id="257" r:id="rId43"/>
    <p:sldId id="258" r:id="rId44"/>
    <p:sldId id="259" r:id="rId45"/>
    <p:sldId id="260" r:id="rId46"/>
    <p:sldId id="261" r:id="rId47"/>
    <p:sldId id="262" r:id="rId48"/>
    <p:sldId id="263" r:id="rId49"/>
    <p:sldId id="264" r:id="rId50"/>
    <p:sldId id="265" r:id="rId51"/>
    <p:sldId id="266" r:id="rId52"/>
    <p:sldId id="267" r:id="rId53"/>
    <p:sldId id="268" r:id="rId54"/>
    <p:sldId id="270" r:id="rId55"/>
    <p:sldId id="271" r:id="rId56"/>
    <p:sldId id="272" r:id="rId57"/>
    <p:sldId id="277" r:id="rId58"/>
    <p:sldId id="273" r:id="rId59"/>
    <p:sldId id="299" r:id="rId60"/>
    <p:sldId id="301" r:id="rId61"/>
    <p:sldId id="300" r:id="rId62"/>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00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66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4.xml"/><Relationship Id="rId39" Type="http://schemas.openxmlformats.org/officeDocument/2006/relationships/slide" Target="slides/slide17.xml"/><Relationship Id="rId21" Type="http://schemas.openxmlformats.org/officeDocument/2006/relationships/slideMaster" Target="slideMasters/slideMaster21.xml"/><Relationship Id="rId34" Type="http://schemas.openxmlformats.org/officeDocument/2006/relationships/slide" Target="slides/slide12.xml"/><Relationship Id="rId42" Type="http://schemas.openxmlformats.org/officeDocument/2006/relationships/slide" Target="slides/slide20.xml"/><Relationship Id="rId47" Type="http://schemas.openxmlformats.org/officeDocument/2006/relationships/slide" Target="slides/slide25.xml"/><Relationship Id="rId50" Type="http://schemas.openxmlformats.org/officeDocument/2006/relationships/slide" Target="slides/slide28.xml"/><Relationship Id="rId55" Type="http://schemas.openxmlformats.org/officeDocument/2006/relationships/slide" Target="slides/slide33.xml"/><Relationship Id="rId63" Type="http://schemas.openxmlformats.org/officeDocument/2006/relationships/notesMaster" Target="notesMasters/notes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2.xml"/><Relationship Id="rId32" Type="http://schemas.openxmlformats.org/officeDocument/2006/relationships/slide" Target="slides/slide10.xml"/><Relationship Id="rId37" Type="http://schemas.openxmlformats.org/officeDocument/2006/relationships/slide" Target="slides/slide15.xml"/><Relationship Id="rId40" Type="http://schemas.openxmlformats.org/officeDocument/2006/relationships/slide" Target="slides/slide18.xml"/><Relationship Id="rId45" Type="http://schemas.openxmlformats.org/officeDocument/2006/relationships/slide" Target="slides/slide23.xml"/><Relationship Id="rId53" Type="http://schemas.openxmlformats.org/officeDocument/2006/relationships/slide" Target="slides/slide31.xml"/><Relationship Id="rId58" Type="http://schemas.openxmlformats.org/officeDocument/2006/relationships/slide" Target="slides/slide36.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slide" Target="slides/slide14.xml"/><Relationship Id="rId49" Type="http://schemas.openxmlformats.org/officeDocument/2006/relationships/slide" Target="slides/slide27.xml"/><Relationship Id="rId57" Type="http://schemas.openxmlformats.org/officeDocument/2006/relationships/slide" Target="slides/slide35.xml"/><Relationship Id="rId61" Type="http://schemas.openxmlformats.org/officeDocument/2006/relationships/slide" Target="slides/slide39.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9.xml"/><Relationship Id="rId44" Type="http://schemas.openxmlformats.org/officeDocument/2006/relationships/slide" Target="slides/slide22.xml"/><Relationship Id="rId52" Type="http://schemas.openxmlformats.org/officeDocument/2006/relationships/slide" Target="slides/slide30.xml"/><Relationship Id="rId60" Type="http://schemas.openxmlformats.org/officeDocument/2006/relationships/slide" Target="slides/slide38.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slide" Target="slides/slide13.xml"/><Relationship Id="rId43" Type="http://schemas.openxmlformats.org/officeDocument/2006/relationships/slide" Target="slides/slide21.xml"/><Relationship Id="rId48" Type="http://schemas.openxmlformats.org/officeDocument/2006/relationships/slide" Target="slides/slide26.xml"/><Relationship Id="rId56" Type="http://schemas.openxmlformats.org/officeDocument/2006/relationships/slide" Target="slides/slide34.xml"/><Relationship Id="rId6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29.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3.xml"/><Relationship Id="rId33" Type="http://schemas.openxmlformats.org/officeDocument/2006/relationships/slide" Target="slides/slide11.xml"/><Relationship Id="rId38" Type="http://schemas.openxmlformats.org/officeDocument/2006/relationships/slide" Target="slides/slide16.xml"/><Relationship Id="rId46" Type="http://schemas.openxmlformats.org/officeDocument/2006/relationships/slide" Target="slides/slide24.xml"/><Relationship Id="rId59" Type="http://schemas.openxmlformats.org/officeDocument/2006/relationships/slide" Target="slides/slide37.xml"/><Relationship Id="rId67" Type="http://schemas.openxmlformats.org/officeDocument/2006/relationships/tableStyles" Target="tableStyles.xml"/><Relationship Id="rId20" Type="http://schemas.openxmlformats.org/officeDocument/2006/relationships/slideMaster" Target="slideMasters/slideMaster20.xml"/><Relationship Id="rId41" Type="http://schemas.openxmlformats.org/officeDocument/2006/relationships/slide" Target="slides/slide19.xml"/><Relationship Id="rId54" Type="http://schemas.openxmlformats.org/officeDocument/2006/relationships/slide" Target="slides/slide32.xml"/><Relationship Id="rId62"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26660BF-421B-4A1F-9A2D-6DE90949E1DE}" type="slidenum">
              <a:rPr lang="en-AU"/>
              <a:pPr/>
              <a:t>‹#›</a:t>
            </a:fld>
            <a:endParaRPr lang="en-A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31"/>
          <p:cNvSpPr>
            <a:spLocks noGrp="1" noChangeArrowheads="1"/>
          </p:cNvSpPr>
          <p:nvPr>
            <p:ph type="sldNum" sz="quarter" idx="5"/>
          </p:nvPr>
        </p:nvSpPr>
        <p:spPr>
          <a:noFill/>
        </p:spPr>
        <p:txBody>
          <a:bodyPr/>
          <a:lstStyle/>
          <a:p>
            <a:fld id="{749746B0-746C-473F-9391-D1CBE5D06E40}" type="slidenum">
              <a:rPr lang="en-US"/>
              <a:pPr/>
              <a:t>3</a:t>
            </a:fld>
            <a:endParaRPr lang="en-US"/>
          </a:p>
        </p:txBody>
      </p:sp>
      <p:sp>
        <p:nvSpPr>
          <p:cNvPr id="30723" name="Rectangle 1026"/>
          <p:cNvSpPr>
            <a:spLocks noGrp="1" noRot="1" noChangeAspect="1" noChangeArrowheads="1" noTextEdit="1"/>
          </p:cNvSpPr>
          <p:nvPr>
            <p:ph type="sldImg"/>
          </p:nvPr>
        </p:nvSpPr>
        <p:spPr>
          <a:ln/>
        </p:spPr>
      </p:sp>
      <p:sp>
        <p:nvSpPr>
          <p:cNvPr id="30724" name="Rectangle 1027"/>
          <p:cNvSpPr>
            <a:spLocks noGrp="1" noChangeArrowheads="1"/>
          </p:cNvSpPr>
          <p:nvPr>
            <p:ph type="body" idx="1"/>
          </p:nvPr>
        </p:nvSpPr>
        <p:spPr>
          <a:noFill/>
          <a:ln/>
        </p:spPr>
        <p:txBody>
          <a:bodyPr/>
          <a:lstStyle/>
          <a:p>
            <a:pPr eaLnBrk="1" hangingPunct="1"/>
            <a:r>
              <a:rPr lang="en-US" smtClean="0"/>
              <a:t>In a first class lever, the axis is located between the other two components of force and resistance (not necessarily in the “middle”). A crow bar and see-saw (or teeter totter) are classic examples.</a:t>
            </a:r>
          </a:p>
          <a:p>
            <a:pPr eaLnBrk="1" hangingPunct="1"/>
            <a:endParaRPr lang="en-US" smtClean="0"/>
          </a:p>
          <a:p>
            <a:pPr eaLnBrk="1" hangingPunct="1"/>
            <a:r>
              <a:rPr lang="en-US" smtClean="0"/>
              <a:t>A first class lever is basically designed to produce balanced movements when the axis is located between the force and resistance. </a:t>
            </a:r>
          </a:p>
          <a:p>
            <a:pPr eaLnBrk="1" hangingPunct="1"/>
            <a:endParaRPr lang="en-US" smtClean="0"/>
          </a:p>
          <a:p>
            <a:pPr eaLnBrk="1" hangingPunct="1"/>
            <a:r>
              <a:rPr lang="en-US" smtClean="0"/>
              <a:t>If the axis is closer to the force compared to the resistance, then the lever produces speed and range of motion. However, when the axis is closer to the resistance the lever produces greater strength and can be used for force.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31"/>
          <p:cNvSpPr>
            <a:spLocks noGrp="1" noChangeArrowheads="1"/>
          </p:cNvSpPr>
          <p:nvPr>
            <p:ph type="sldNum" sz="quarter" idx="5"/>
          </p:nvPr>
        </p:nvSpPr>
        <p:spPr>
          <a:noFill/>
        </p:spPr>
        <p:txBody>
          <a:bodyPr/>
          <a:lstStyle/>
          <a:p>
            <a:fld id="{0432803A-2637-4608-894E-918F084A5AD8}" type="slidenum">
              <a:rPr lang="en-US"/>
              <a:pPr/>
              <a:t>8</a:t>
            </a:fld>
            <a:endParaRPr 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smtClean="0"/>
              <a:t>Tilting the head backwards is an example of a first class lever in the  human body. The top of the vertebral column serves as the axis which is between the other two components (middle green dot). The resistance is near the middle of the head (the first green dot from the left). And the muscle insertion is at the back of the head (green dot near the base of the skull).</a:t>
            </a:r>
          </a:p>
          <a:p>
            <a:pPr eaLnBrk="1" hangingPunct="1"/>
            <a:endParaRPr lang="en-US" smtClean="0"/>
          </a:p>
          <a:p>
            <a:pPr eaLnBrk="1" hangingPunct="1"/>
            <a:r>
              <a:rPr lang="en-US" smtClean="0"/>
              <a:t>During elbow extension, the triceps inserts on the olecrenon process of the ulna which is farther back from the center of the elbow joint (placing the elbow – the axis- in between the other two components). The weight of the hand and lower arm is the resistance. Thus extending the elbow is an example of a first class lever.</a:t>
            </a:r>
          </a:p>
          <a:p>
            <a:pPr eaLnBrk="1" hangingPunct="1"/>
            <a:endParaRPr lang="en-US" smtClean="0"/>
          </a:p>
          <a:p>
            <a:pPr eaLnBrk="1" hangingPunct="1"/>
            <a:r>
              <a:rPr lang="en-US" smtClean="0"/>
              <a:t>These are the two primary examples of first class levers in the human body.</a:t>
            </a:r>
          </a:p>
          <a:p>
            <a:pPr eaLnBrk="1" hangingPunct="1"/>
            <a:endParaRPr lang="en-US" smtClean="0"/>
          </a:p>
          <a:p>
            <a:pPr eaLnBrk="1" hangingPunct="1"/>
            <a:r>
              <a:rPr lang="en-US" smtClean="0"/>
              <a:t>Performance is critical to analyzing any movement. The analysis of class of levers is a good example. Elbow extension with the hand moving freely in space is a first class lever. However when the hand is fixed, like in a push-up, the system becomes a </a:t>
            </a:r>
            <a:r>
              <a:rPr lang="en-US" b="1" smtClean="0"/>
              <a:t>second</a:t>
            </a:r>
            <a:r>
              <a:rPr lang="en-US" smtClean="0"/>
              <a:t> class lever. The hand against the floor is the axis, the resistance is the body weight at the elbow and the force is the insertion on the end of the ulna at the olecrenon process. Thus the order is A, R, F making it a second class lever.</a:t>
            </a:r>
          </a:p>
          <a:p>
            <a:pPr eaLnBrk="1" hangingPunct="1"/>
            <a:endParaRPr lang="en-US" smtClean="0"/>
          </a:p>
          <a:p>
            <a:pPr eaLnBrk="1" hangingPunct="1"/>
            <a:r>
              <a:rPr lang="en-US" smtClean="0"/>
              <a:t>It is surprising for many to find out that the body is not designed for balance. Rather, it is designed to move.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031"/>
          <p:cNvSpPr>
            <a:spLocks noGrp="1" noChangeArrowheads="1"/>
          </p:cNvSpPr>
          <p:nvPr>
            <p:ph type="sldNum" sz="quarter" idx="5"/>
          </p:nvPr>
        </p:nvSpPr>
        <p:spPr>
          <a:noFill/>
        </p:spPr>
        <p:txBody>
          <a:bodyPr/>
          <a:lstStyle/>
          <a:p>
            <a:fld id="{C4B514A3-0A54-4354-BA64-AABFEA428E86}" type="slidenum">
              <a:rPr lang="en-US"/>
              <a:pPr/>
              <a:t>9</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r>
              <a:rPr lang="en-US" smtClean="0"/>
              <a:t>In a second class lever the resistance is the in between component. A wheel barrow is the classic example because a person can move very heavy loads rather easily by using this lever system. The arrangement of the components provides for a mechanical advantage of greater than one in all cases. This high mechanical advantage is part of what defines the second class lever. In other words a little force is required to move or overcome a much larger force. </a:t>
            </a:r>
          </a:p>
          <a:p>
            <a:pPr eaLnBrk="1" hangingPunct="1"/>
            <a:endParaRPr lang="en-US" smtClean="0"/>
          </a:p>
          <a:p>
            <a:pPr eaLnBrk="1" hangingPunct="1"/>
            <a:r>
              <a:rPr lang="en-US" smtClean="0"/>
              <a:t>A nut cracker, and crow bar are other examples of a second class lever. Anatomical second class levers are discussed on a later slide.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1"/>
          <p:cNvSpPr>
            <a:spLocks noGrp="1" noChangeArrowheads="1"/>
          </p:cNvSpPr>
          <p:nvPr>
            <p:ph type="sldNum" sz="quarter" idx="5"/>
          </p:nvPr>
        </p:nvSpPr>
        <p:spPr>
          <a:noFill/>
        </p:spPr>
        <p:txBody>
          <a:bodyPr/>
          <a:lstStyle/>
          <a:p>
            <a:fld id="{9368B69F-0CAF-43B9-B277-3500745FFC8A}" type="slidenum">
              <a:rPr lang="en-US"/>
              <a:pPr/>
              <a:t>14</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r>
              <a:rPr lang="en-US" smtClean="0"/>
              <a:t>There are only a few second class human levers. Raising up on the </a:t>
            </a:r>
            <a:r>
              <a:rPr lang="en-US" b="1" smtClean="0"/>
              <a:t>toes</a:t>
            </a:r>
            <a:r>
              <a:rPr lang="en-US" smtClean="0"/>
              <a:t> is one of them. The floor serves as the axis of rotation at the toes. The body weight falls through the tarsals in between the other two components and the force application is the insertion of the Achilles’ tendon on the calcaneus. Thus the order is A, R, F to make a second class lever. The </a:t>
            </a:r>
            <a:r>
              <a:rPr lang="en-US" b="1" smtClean="0"/>
              <a:t>push-up</a:t>
            </a:r>
            <a:r>
              <a:rPr lang="en-US" smtClean="0"/>
              <a:t> example used in the first class lever slide can also become a second class lever as explained there.</a:t>
            </a:r>
          </a:p>
          <a:p>
            <a:pPr eaLnBrk="1" hangingPunct="1"/>
            <a:endParaRPr lang="en-US" smtClean="0"/>
          </a:p>
          <a:p>
            <a:pPr eaLnBrk="1" hangingPunct="1"/>
            <a:r>
              <a:rPr lang="en-US" smtClean="0"/>
              <a:t>It is surprising to find out that the body is </a:t>
            </a:r>
            <a:r>
              <a:rPr lang="en-US" b="1" smtClean="0"/>
              <a:t>not</a:t>
            </a:r>
            <a:r>
              <a:rPr lang="en-US" smtClean="0"/>
              <a:t> designed for strength, the primary quality of the second class lever.</a:t>
            </a:r>
          </a:p>
          <a:p>
            <a:pPr eaLnBrk="1" hangingPunct="1"/>
            <a:endParaRPr lang="en-US" smtClean="0"/>
          </a:p>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031"/>
          <p:cNvSpPr>
            <a:spLocks noGrp="1" noChangeArrowheads="1"/>
          </p:cNvSpPr>
          <p:nvPr>
            <p:ph type="sldNum" sz="quarter" idx="5"/>
          </p:nvPr>
        </p:nvSpPr>
        <p:spPr>
          <a:noFill/>
        </p:spPr>
        <p:txBody>
          <a:bodyPr/>
          <a:lstStyle/>
          <a:p>
            <a:fld id="{774B0043-F686-4975-8EEF-1350F054F220}" type="slidenum">
              <a:rPr lang="en-US"/>
              <a:pPr/>
              <a:t>15</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mtClean="0"/>
              <a:t>Third class levers are abundant in the </a:t>
            </a:r>
            <a:r>
              <a:rPr lang="en-US" b="1" smtClean="0"/>
              <a:t>body</a:t>
            </a:r>
            <a:r>
              <a:rPr lang="en-US" smtClean="0"/>
              <a:t> and further examples will be provided later in this presentation. In a third class lever, the force is between the other two components (not necessarily in the “middle” as pictured in most books). </a:t>
            </a:r>
            <a:r>
              <a:rPr lang="en-US" b="1" smtClean="0"/>
              <a:t>Shoveling</a:t>
            </a:r>
            <a:r>
              <a:rPr lang="en-US" smtClean="0"/>
              <a:t> is a good example with the upper hand serving as the axis, the lower hand on the handle providing the force application, and the dirt or snow in the shovel pan serves as the resistance.</a:t>
            </a:r>
          </a:p>
          <a:p>
            <a:pPr eaLnBrk="1" hangingPunct="1"/>
            <a:endParaRPr lang="en-US" smtClean="0"/>
          </a:p>
          <a:p>
            <a:pPr eaLnBrk="1" hangingPunct="1"/>
            <a:r>
              <a:rPr lang="en-US" smtClean="0"/>
              <a:t>Other examples of third class levers include a screen door operated by a short spring. Paddling in a boat with the upper hand on the paddle being the axis of rotation, the lower hand is applying the force and the water against the paddle is the resistance.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31"/>
          <p:cNvSpPr>
            <a:spLocks noGrp="1" noChangeArrowheads="1"/>
          </p:cNvSpPr>
          <p:nvPr>
            <p:ph type="sldNum" sz="quarter" idx="5"/>
          </p:nvPr>
        </p:nvSpPr>
        <p:spPr>
          <a:noFill/>
        </p:spPr>
        <p:txBody>
          <a:bodyPr/>
          <a:lstStyle/>
          <a:p>
            <a:fld id="{9FF15B61-2B32-4E7F-868C-21E8D7FCE0AA}" type="slidenum">
              <a:rPr lang="en-US"/>
              <a:pPr/>
              <a:t>20</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smtClean="0"/>
              <a:t>The body is designed with a predominance of third class levers. They are the most abundant in the body. The third class lever provides for speed and range of motion. Thus the body is primarily designed for </a:t>
            </a:r>
            <a:r>
              <a:rPr lang="en-US" b="1" smtClean="0"/>
              <a:t>speed and range of motion</a:t>
            </a:r>
            <a:r>
              <a:rPr lang="en-US" smtClean="0"/>
              <a:t>.</a:t>
            </a:r>
          </a:p>
          <a:p>
            <a:pPr eaLnBrk="1" hangingPunct="1"/>
            <a:endParaRPr lang="en-US" smtClean="0"/>
          </a:p>
          <a:p>
            <a:pPr eaLnBrk="1" hangingPunct="1"/>
            <a:r>
              <a:rPr lang="en-US" smtClean="0"/>
              <a:t>In the example in the </a:t>
            </a:r>
            <a:r>
              <a:rPr lang="en-US" b="1" smtClean="0"/>
              <a:t>picture</a:t>
            </a:r>
            <a:r>
              <a:rPr lang="en-US" smtClean="0"/>
              <a:t>, the knee joint serves as the axis of rotation, the point of force application is where the </a:t>
            </a:r>
            <a:r>
              <a:rPr lang="en-US" b="1" smtClean="0"/>
              <a:t>quadriceps</a:t>
            </a:r>
            <a:r>
              <a:rPr lang="en-US" smtClean="0"/>
              <a:t> tendon inserts on the tibial tuberosity and the resistance being overcome is the weight of the leg and the attached weight on the foot.</a:t>
            </a:r>
          </a:p>
          <a:p>
            <a:pPr eaLnBrk="1" hangingPunct="1"/>
            <a:endParaRPr lang="en-US" smtClean="0"/>
          </a:p>
          <a:p>
            <a:pPr eaLnBrk="1" hangingPunct="1"/>
            <a:r>
              <a:rPr lang="en-US" smtClean="0"/>
              <a:t>Other </a:t>
            </a:r>
            <a:r>
              <a:rPr lang="en-US" b="1" smtClean="0"/>
              <a:t>examples</a:t>
            </a:r>
            <a:r>
              <a:rPr lang="en-US" smtClean="0"/>
              <a:t> of third class levers in the body include the biceps brachii in elbow flexion, the brachialis in elbow flexion, the hamstrings in knee flexion and the iliopsoas in hip flexion.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04BA39EF-9A06-4E04-9F3F-04087822A383}" type="datetimeFigureOut">
              <a:rPr lang="en-US" smtClean="0"/>
              <a:pPr/>
              <a:t>2/27/2009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6E648FA-71E9-4C9E-BE36-A89CEEC4DB7B}"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9CCD840-DFBF-45A1-A4AA-8DA025264A67}" type="datetime1">
              <a:rPr lang="en-AU" smtClean="0"/>
              <a:pPr/>
              <a:t>27/02/2009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523C7BC-F134-4D4E-B6D1-E9D3433E0588}" type="slidenum">
              <a:rPr lang="en-AU" smtClean="0"/>
              <a:pPr/>
              <a:t>‹#›</a:t>
            </a:fld>
            <a:endParaRPr lang="en-A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5492ABFD-9328-47A4-90D4-E4EF38B2CBA7}" type="slidenum">
              <a:rPr lang="en-AU"/>
              <a:pPr/>
              <a:t>‹#›</a:t>
            </a:fld>
            <a:endParaRPr lang="en-AU"/>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D6FC0E3F-1159-43D6-9DB3-58E65B0657C4}" type="slidenum">
              <a:rPr lang="en-AU"/>
              <a:pPr/>
              <a:t>‹#›</a:t>
            </a:fld>
            <a:endParaRPr lang="en-AU"/>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571EEC07-56B6-4691-BCA3-6837B4F08771}" type="slidenum">
              <a:rPr lang="en-AU"/>
              <a:pPr/>
              <a:t>‹#›</a:t>
            </a:fld>
            <a:endParaRPr lang="en-AU"/>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04575521-CA9B-4490-990D-709163342E3A}" type="slidenum">
              <a:rPr lang="en-AU"/>
              <a:pPr/>
              <a:t>‹#›</a:t>
            </a:fld>
            <a:endParaRPr lang="en-AU"/>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2667000"/>
            <a:ext cx="38100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2667000"/>
            <a:ext cx="38100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E6B36A11-A0D9-45B2-8759-43C4C4503255}" type="slidenum">
              <a:rPr lang="en-AU"/>
              <a:pPr/>
              <a:t>‹#›</a:t>
            </a:fld>
            <a:endParaRPr lang="en-AU"/>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8C45EF25-84DF-43E0-9FF9-9F70193FC904}" type="slidenum">
              <a:rPr lang="en-AU"/>
              <a:pPr/>
              <a:t>‹#›</a:t>
            </a:fld>
            <a:endParaRPr lang="en-AU"/>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00E236DD-B6AE-45CB-B22B-000A9E5940C8}" type="slidenum">
              <a:rPr lang="en-AU"/>
              <a:pPr/>
              <a:t>‹#›</a:t>
            </a:fld>
            <a:endParaRPr lang="en-AU"/>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30784A5D-9736-43E5-80BE-71A749ED2908}" type="slidenum">
              <a:rPr lang="en-AU"/>
              <a:pPr/>
              <a:t>‹#›</a:t>
            </a:fld>
            <a:endParaRPr lang="en-AU"/>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02CA40A8-43C3-436C-A194-539630D3477F}" type="slidenum">
              <a:rPr lang="en-AU"/>
              <a:pPr/>
              <a:t>‹#›</a:t>
            </a:fld>
            <a:endParaRPr lang="en-AU"/>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38A43F9-CC4D-41B2-A088-2C561C9ABDD9}" type="slidenum">
              <a:rPr lang="en-AU"/>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B277AF8-281C-4DC1-B616-8B09E7EFA359}" type="datetime1">
              <a:rPr lang="en-AU" smtClean="0"/>
              <a:pPr/>
              <a:t>27/02/2009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0ECCF6-F7BF-4091-85D0-50E9FDE598A9}" type="slidenum">
              <a:rPr lang="en-AU" smtClean="0"/>
              <a:pPr/>
              <a:t>‹#›</a:t>
            </a:fld>
            <a:endParaRPr lang="en-A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80C7538C-D9A1-4D63-A5A2-E28F6199B212}" type="slidenum">
              <a:rPr lang="en-AU"/>
              <a:pPr/>
              <a:t>‹#›</a:t>
            </a:fld>
            <a:endParaRPr lang="en-AU"/>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95400"/>
            <a:ext cx="2057400" cy="483076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295400"/>
            <a:ext cx="6019800" cy="4830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608BE886-A51D-4D98-8333-EC97A971C77B}" type="slidenum">
              <a:rPr lang="en-AU"/>
              <a:pPr/>
              <a:t>‹#›</a:t>
            </a:fld>
            <a:endParaRPr lang="en-AU"/>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04EB9BF0-48FC-4829-8438-E93756E34F09}" type="slidenum">
              <a:rPr lang="en-AU"/>
              <a:pPr/>
              <a:t>‹#›</a:t>
            </a:fld>
            <a:endParaRPr lang="en-AU"/>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D65A7B38-EDCD-420C-AA19-12B220EC8490}" type="slidenum">
              <a:rPr lang="en-AU"/>
              <a:pPr/>
              <a:t>‹#›</a:t>
            </a:fld>
            <a:endParaRPr lang="en-AU"/>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88119D15-F1DC-46B6-AC96-03606F282670}" type="slidenum">
              <a:rPr lang="en-AU"/>
              <a:pPr/>
              <a:t>‹#›</a:t>
            </a:fld>
            <a:endParaRPr lang="en-AU"/>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61B6CE5D-CF48-4637-9342-5512FADA8E65}" type="slidenum">
              <a:rPr lang="en-AU"/>
              <a:pPr/>
              <a:t>‹#›</a:t>
            </a:fld>
            <a:endParaRPr lang="en-AU"/>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5513DC32-C5DE-45CE-88AF-C6D467C56847}" type="slidenum">
              <a:rPr lang="en-AU"/>
              <a:pPr/>
              <a:t>‹#›</a:t>
            </a:fld>
            <a:endParaRPr lang="en-AU"/>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CB408402-B9B3-4734-BD69-691B72BA0F87}" type="slidenum">
              <a:rPr lang="en-AU"/>
              <a:pPr/>
              <a:t>‹#›</a:t>
            </a:fld>
            <a:endParaRPr lang="en-AU"/>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320E77C6-3036-46A4-8DBC-F86E6DA09738}" type="slidenum">
              <a:rPr lang="en-AU"/>
              <a:pPr/>
              <a:t>‹#›</a:t>
            </a:fld>
            <a:endParaRPr lang="en-AU"/>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07BFA555-074A-471E-8A87-7BEC3266DF46}" type="slidenum">
              <a:rPr lang="en-AU"/>
              <a:pPr/>
              <a:t>‹#›</a:t>
            </a:fld>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lipArt Placeholder 3"/>
          <p:cNvSpPr>
            <a:spLocks noGrp="1"/>
          </p:cNvSpPr>
          <p:nvPr>
            <p:ph type="clipArt" sz="half" idx="2"/>
          </p:nvPr>
        </p:nvSpPr>
        <p:spPr>
          <a:xfrm>
            <a:off x="4648200" y="1981200"/>
            <a:ext cx="3810000" cy="4114800"/>
          </a:xfrm>
        </p:spPr>
        <p:txBody>
          <a:bodyPr/>
          <a:lstStyle/>
          <a:p>
            <a:pPr lvl="0"/>
            <a:endParaRPr lang="en-AU"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D9389C-5DA8-4F8A-AE7D-E4370BDFD980}" type="slidenum">
              <a:rPr lang="en-US"/>
              <a:pPr>
                <a:defRPr/>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55E8E00B-3B00-44AE-B55E-4874E46D957C}" type="slidenum">
              <a:rPr lang="en-AU"/>
              <a:pPr/>
              <a:t>‹#›</a:t>
            </a:fld>
            <a:endParaRPr lang="en-AU"/>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647BAD1F-B2E9-42AF-BAE6-6B3A89F840A5}" type="slidenum">
              <a:rPr lang="en-AU"/>
              <a:pPr/>
              <a:t>‹#›</a:t>
            </a:fld>
            <a:endParaRPr lang="en-AU"/>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160B9AC4-52D0-4FA2-8AFE-1A0360C69549}" type="slidenum">
              <a:rPr lang="en-AU"/>
              <a:pPr/>
              <a:t>‹#›</a:t>
            </a:fld>
            <a:endParaRPr lang="en-AU"/>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928AB17-0B86-4902-8F4B-E8859FCB7AB0}" type="slidenum">
              <a:rPr lang="en-AU"/>
              <a:pPr/>
              <a:t>‹#›</a:t>
            </a:fld>
            <a:endParaRPr lang="en-AU"/>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89EDD952-1202-4C2D-9A38-BBA594E6AC97}" type="slidenum">
              <a:rPr lang="en-AU"/>
              <a:pPr/>
              <a:t>‹#›</a:t>
            </a:fld>
            <a:endParaRPr lang="en-AU"/>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1C34D38B-9744-4DC8-8D01-24500BD5B85E}" type="slidenum">
              <a:rPr lang="en-AU"/>
              <a:pPr/>
              <a:t>‹#›</a:t>
            </a:fld>
            <a:endParaRPr lang="en-AU"/>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519553EF-ACFF-4DB0-A36A-B9CD55087156}" type="slidenum">
              <a:rPr lang="en-AU"/>
              <a:pPr/>
              <a:t>‹#›</a:t>
            </a:fld>
            <a:endParaRPr lang="en-AU"/>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F19E908D-7BBE-4353-A5C2-57F9CAB9C01F}" type="slidenum">
              <a:rPr lang="en-AU"/>
              <a:pPr/>
              <a:t>‹#›</a:t>
            </a:fld>
            <a:endParaRPr lang="en-AU"/>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6207FDD0-2132-4D0B-A1C2-8A329A91119E}" type="slidenum">
              <a:rPr lang="en-AU"/>
              <a:pPr/>
              <a:t>‹#›</a:t>
            </a:fld>
            <a:endParaRPr lang="en-AU"/>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14FC6171-C5CD-4CCF-9DF9-13F7711258CA}" type="slidenum">
              <a:rPr lang="en-AU"/>
              <a:pPr/>
              <a:t>‹#›</a:t>
            </a:fld>
            <a:endParaRPr lang="en-A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295400"/>
            <a:ext cx="7772400" cy="2305050"/>
          </a:xfrm>
        </p:spPr>
        <p:txBody>
          <a:bodyPr/>
          <a:lstStyle>
            <a:lvl1pPr>
              <a:defRPr sz="7200"/>
            </a:lvl1pPr>
          </a:lstStyle>
          <a:p>
            <a:r>
              <a:rPr lang="en-US" smtClean="0"/>
              <a:t>Click to edit Master title style</a:t>
            </a:r>
            <a:endParaRPr lang="en-AU"/>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AU"/>
          </a:p>
        </p:txBody>
      </p:sp>
      <p:sp>
        <p:nvSpPr>
          <p:cNvPr id="3076" name="Rectangle 4"/>
          <p:cNvSpPr>
            <a:spLocks noGrp="1" noChangeArrowheads="1"/>
          </p:cNvSpPr>
          <p:nvPr>
            <p:ph type="dt" sz="half" idx="2"/>
          </p:nvPr>
        </p:nvSpPr>
        <p:spPr/>
        <p:txBody>
          <a:bodyPr/>
          <a:lstStyle>
            <a:lvl1pPr>
              <a:defRPr/>
            </a:lvl1pPr>
          </a:lstStyle>
          <a:p>
            <a:fld id="{04BA39EF-9A06-4E04-9F3F-04087822A383}" type="datetimeFigureOut">
              <a:rPr lang="en-US" smtClean="0"/>
              <a:pPr/>
              <a:t>2/27/2009</a:t>
            </a:fld>
            <a:endParaRPr lang="en-AU"/>
          </a:p>
        </p:txBody>
      </p:sp>
      <p:sp>
        <p:nvSpPr>
          <p:cNvPr id="3077" name="Rectangle 5"/>
          <p:cNvSpPr>
            <a:spLocks noGrp="1" noChangeArrowheads="1"/>
          </p:cNvSpPr>
          <p:nvPr>
            <p:ph type="ftr" sz="quarter" idx="3"/>
          </p:nvPr>
        </p:nvSpPr>
        <p:spPr/>
        <p:txBody>
          <a:bodyPr/>
          <a:lstStyle>
            <a:lvl1pPr>
              <a:defRPr/>
            </a:lvl1pPr>
          </a:lstStyle>
          <a:p>
            <a:endParaRPr lang="en-AU"/>
          </a:p>
        </p:txBody>
      </p:sp>
      <p:sp>
        <p:nvSpPr>
          <p:cNvPr id="3078" name="Rectangle 6"/>
          <p:cNvSpPr>
            <a:spLocks noGrp="1" noChangeArrowheads="1"/>
          </p:cNvSpPr>
          <p:nvPr>
            <p:ph type="sldNum" sz="quarter" idx="4"/>
          </p:nvPr>
        </p:nvSpPr>
        <p:spPr/>
        <p:txBody>
          <a:bodyPr/>
          <a:lstStyle>
            <a:lvl1pPr>
              <a:defRPr/>
            </a:lvl1pPr>
          </a:lstStyle>
          <a:p>
            <a:fld id="{D6E648FA-71E9-4C9E-BE36-A89CEEC4DB7B}" type="slidenum">
              <a:rPr lang="en-AU" smtClean="0"/>
              <a:pPr/>
              <a:t>‹#›</a:t>
            </a:fld>
            <a:endParaRPr lang="en-AU"/>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DD9CE7F3-AF15-4C6C-B299-B6C27158B5A8}" type="slidenum">
              <a:rPr lang="en-AU"/>
              <a:pPr/>
              <a:t>‹#›</a:t>
            </a:fld>
            <a:endParaRPr lang="en-AU"/>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DAF497D2-AF8D-4086-9678-40A18B4DC4B2}" type="slidenum">
              <a:rPr lang="en-AU"/>
              <a:pPr/>
              <a:t>‹#›</a:t>
            </a:fld>
            <a:endParaRPr lang="en-AU"/>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5D295B7-24FC-4EF9-8D42-D9E3A0D22BA3}" type="slidenum">
              <a:rPr lang="en-AU"/>
              <a:pPr/>
              <a:t>‹#›</a:t>
            </a:fld>
            <a:endParaRPr lang="en-AU"/>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E89C35FC-FEB4-4EE2-B1A7-6229155FA3D3}" type="slidenum">
              <a:rPr lang="en-AU"/>
              <a:pPr/>
              <a:t>‹#›</a:t>
            </a:fld>
            <a:endParaRPr lang="en-AU"/>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5300BBCE-E78E-4403-9292-0097208ED86E}" type="slidenum">
              <a:rPr lang="en-AU"/>
              <a:pPr/>
              <a:t>‹#›</a:t>
            </a:fld>
            <a:endParaRPr lang="en-AU"/>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019D03BE-0464-4016-8BBD-0CC784625754}" type="slidenum">
              <a:rPr lang="en-AU"/>
              <a:pPr/>
              <a:t>‹#›</a:t>
            </a:fld>
            <a:endParaRPr lang="en-AU"/>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32153BF-34B9-405B-BF76-AF3130DD66E3}" type="slidenum">
              <a:rPr lang="en-AU"/>
              <a:pPr/>
              <a:t>‹#›</a:t>
            </a:fld>
            <a:endParaRPr lang="en-AU"/>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2667000"/>
            <a:ext cx="38100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2667000"/>
            <a:ext cx="38100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78EE3D30-A4F7-4552-9E55-7A8CC2FC79CA}" type="slidenum">
              <a:rPr lang="en-AU"/>
              <a:pPr/>
              <a:t>‹#›</a:t>
            </a:fld>
            <a:endParaRPr lang="en-AU"/>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487D8FA3-7D90-4553-B357-E9D8FCC2F274}" type="slidenum">
              <a:rPr lang="en-AU"/>
              <a:pPr/>
              <a:t>‹#›</a:t>
            </a:fld>
            <a:endParaRPr lang="en-AU"/>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CFC3A145-10A5-473C-B957-594838ABF0E0}" type="slidenum">
              <a:rPr lang="en-AU"/>
              <a:pPr/>
              <a:t>‹#›</a:t>
            </a:fld>
            <a:endParaRPr lang="en-A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F33079A5-4D79-4627-BD83-EE23E1530310}"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F767243-450D-41D9-9695-F9EE30CD8155}" type="slidenum">
              <a:rPr lang="en-AU" smtClean="0"/>
              <a:pPr/>
              <a:t>‹#›</a:t>
            </a:fld>
            <a:endParaRPr lang="en-AU"/>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34B5B777-2CC7-4907-A34E-4618F39BA4B2}" type="slidenum">
              <a:rPr lang="en-AU"/>
              <a:pPr/>
              <a:t>‹#›</a:t>
            </a:fld>
            <a:endParaRPr lang="en-AU"/>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182E62A5-6C26-4E3A-BB08-EA9F5EB9C9A1}" type="slidenum">
              <a:rPr lang="en-AU"/>
              <a:pPr/>
              <a:t>‹#›</a:t>
            </a:fld>
            <a:endParaRPr lang="en-AU"/>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01E854A7-14AE-4B05-9F12-DE099CFA04FC}" type="slidenum">
              <a:rPr lang="en-AU"/>
              <a:pPr/>
              <a:t>‹#›</a:t>
            </a:fld>
            <a:endParaRPr lang="en-AU"/>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07273AD-21E8-4A1B-83D1-D7E4D0CE0313}" type="slidenum">
              <a:rPr lang="en-AU"/>
              <a:pPr/>
              <a:t>‹#›</a:t>
            </a:fld>
            <a:endParaRPr lang="en-AU"/>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95400"/>
            <a:ext cx="2057400" cy="483076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295400"/>
            <a:ext cx="6019800" cy="4830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2A513010-64AB-4F17-89A3-9F0716D88F88}" type="slidenum">
              <a:rPr lang="en-AU"/>
              <a:pPr/>
              <a:t>‹#›</a:t>
            </a:fld>
            <a:endParaRPr lang="en-AU"/>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fld id="{04BA39EF-9A06-4E04-9F3F-04087822A383}" type="datetimeFigureOut">
              <a:rPr lang="en-US" smtClean="0"/>
              <a:pPr/>
              <a:t>2/27/2009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D6E648FA-71E9-4C9E-BE36-A89CEEC4DB7B}" type="slidenum">
              <a:rPr lang="en-AU" smtClean="0"/>
              <a:pPr/>
              <a:t>‹#›</a:t>
            </a:fld>
            <a:endParaRPr lang="en-AU"/>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F33079A5-4D79-4627-BD83-EE23E1530310}"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F767243-450D-41D9-9695-F9EE30CD8155}" type="slidenum">
              <a:rPr lang="en-AU" smtClean="0"/>
              <a:pPr/>
              <a:t>‹#›</a:t>
            </a:fld>
            <a:endParaRPr lang="en-AU"/>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BE20392-88B6-4999-BD66-0D88F45C525F}"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8493814-9B83-4E66-A444-37FA145CF75A}" type="slidenum">
              <a:rPr lang="en-AU" smtClean="0"/>
              <a:pPr/>
              <a:t>‹#›</a:t>
            </a:fld>
            <a:endParaRPr lang="en-AU"/>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fld id="{6B30D711-0989-4489-A49C-679FEE833976}"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4EE9E117-188F-452D-90D9-3E90E803E92A}" type="slidenum">
              <a:rPr lang="en-AU" smtClean="0"/>
              <a:pPr/>
              <a:t>‹#›</a:t>
            </a:fld>
            <a:endParaRPr lang="en-AU"/>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fld id="{FB897EC9-40B0-43F9-9E5F-3FE1CBCB9392}" type="datetime1">
              <a:rPr lang="en-AU" smtClean="0"/>
              <a:pPr/>
              <a:t>27/02/2009</a:t>
            </a:fld>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937E7365-CD0B-47AC-899D-7166F114F233}" type="slidenum">
              <a:rPr lang="en-AU" smtClean="0"/>
              <a:pPr/>
              <a:t>‹#›</a:t>
            </a:fld>
            <a:endParaRPr lang="en-A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BE20392-88B6-4999-BD66-0D88F45C525F}"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8493814-9B83-4E66-A444-37FA145CF75A}" type="slidenum">
              <a:rPr lang="en-AU" smtClean="0"/>
              <a:pPr/>
              <a:t>‹#›</a:t>
            </a:fld>
            <a:endParaRPr lang="en-AU"/>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fld id="{6F685E0E-06D4-4325-8712-83957755B23F}" type="datetime1">
              <a:rPr lang="en-AU" smtClean="0"/>
              <a:pPr/>
              <a:t>27/02/2009</a:t>
            </a:fld>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4987555C-4BF8-4503-A20B-6B8ACF3F411E}" type="slidenum">
              <a:rPr lang="en-AU" smtClean="0"/>
              <a:pPr/>
              <a:t>‹#›</a:t>
            </a:fld>
            <a:endParaRPr lang="en-AU"/>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91AF7682-013D-4B7E-B201-7DD63C7003DE}" type="datetime1">
              <a:rPr lang="en-AU" smtClean="0"/>
              <a:pPr/>
              <a:t>27/02/2009</a:t>
            </a:fld>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9DFBE7B7-272A-47B5-8FB5-A92F096625D7}" type="slidenum">
              <a:rPr lang="en-AU" smtClean="0"/>
              <a:pPr/>
              <a:t>‹#›</a:t>
            </a:fld>
            <a:endParaRPr lang="en-AU"/>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229FF0F-C98C-48C7-B98B-0C2FB04B6AFF}"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F3F4A02-5055-44AB-AC3B-10DC73323916}" type="slidenum">
              <a:rPr lang="en-AU" smtClean="0"/>
              <a:pPr/>
              <a:t>‹#›</a:t>
            </a:fld>
            <a:endParaRPr lang="en-AU"/>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C737561-8F30-4E64-A492-335CCC2A0DFA}"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A4FEC8D-57B2-4A5F-9036-082DA5823E0D}" type="slidenum">
              <a:rPr lang="en-AU" smtClean="0"/>
              <a:pPr/>
              <a:t>‹#›</a:t>
            </a:fld>
            <a:endParaRPr lang="en-AU"/>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A9CCD840-DFBF-45A1-A4AA-8DA025264A67}"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523C7BC-F134-4D4E-B6D1-E9D3433E0588}" type="slidenum">
              <a:rPr lang="en-AU" smtClean="0"/>
              <a:pPr/>
              <a:t>‹#›</a:t>
            </a:fld>
            <a:endParaRPr lang="en-AU"/>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CB277AF8-281C-4DC1-B616-8B09E7EFA359}"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C0ECCF6-F7BF-4091-85D0-50E9FDE598A9}" type="slidenum">
              <a:rPr lang="en-AU" smtClean="0"/>
              <a:pPr/>
              <a:t>‹#›</a:t>
            </a:fld>
            <a:endParaRPr lang="en-AU"/>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B445570-3841-4EBA-B78D-B9DFE9292782}" type="slidenum">
              <a:rPr lang="en-AU"/>
              <a:pPr/>
              <a:t>‹#›</a:t>
            </a:fld>
            <a:endParaRPr lang="en-AU"/>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54371C82-DD91-4E80-8798-686694E49C3B}" type="slidenum">
              <a:rPr lang="en-AU"/>
              <a:pPr/>
              <a:t>‹#›</a:t>
            </a:fld>
            <a:endParaRPr lang="en-AU"/>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534D2750-D054-496D-9F5D-F1E9A2240F0C}" type="slidenum">
              <a:rPr lang="en-AU"/>
              <a:pPr/>
              <a:t>‹#›</a:t>
            </a:fld>
            <a:endParaRPr lang="en-AU"/>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1676400"/>
            <a:ext cx="38100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76400"/>
            <a:ext cx="38100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0972DC70-049E-4FC0-B171-87A07B20C972}" type="slidenum">
              <a:rPr lang="en-AU"/>
              <a:pPr/>
              <a:t>‹#›</a:t>
            </a:fld>
            <a:endParaRPr lang="en-A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fld id="{6B30D711-0989-4489-A49C-679FEE833976}"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4EE9E117-188F-452D-90D9-3E90E803E92A}" type="slidenum">
              <a:rPr lang="en-AU" smtClean="0"/>
              <a:pPr/>
              <a:t>‹#›</a:t>
            </a:fld>
            <a:endParaRPr lang="en-AU"/>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D7D78262-4812-4622-B741-D92954B0E28D}" type="slidenum">
              <a:rPr lang="en-AU"/>
              <a:pPr/>
              <a:t>‹#›</a:t>
            </a:fld>
            <a:endParaRPr lang="en-AU"/>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6A02F2DB-8828-47E5-A4A8-29508CF8336E}" type="slidenum">
              <a:rPr lang="en-AU"/>
              <a:pPr/>
              <a:t>‹#›</a:t>
            </a:fld>
            <a:endParaRPr lang="en-AU"/>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263A1DB1-ADE0-44BE-806C-0FB7DB93E74D}" type="slidenum">
              <a:rPr lang="en-AU"/>
              <a:pPr/>
              <a:t>‹#›</a:t>
            </a:fld>
            <a:endParaRPr lang="en-AU"/>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42638468-42BB-4244-8E5A-FC1DFCB3600D}" type="slidenum">
              <a:rPr lang="en-AU"/>
              <a:pPr/>
              <a:t>‹#›</a:t>
            </a:fld>
            <a:endParaRPr lang="en-AU"/>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4DD820BA-2873-427B-B0F0-F328842F92CC}" type="slidenum">
              <a:rPr lang="en-AU"/>
              <a:pPr/>
              <a:t>‹#›</a:t>
            </a:fld>
            <a:endParaRPr lang="en-AU"/>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B4176B28-C4AC-4200-A6D1-B348C8083E14}" type="slidenum">
              <a:rPr lang="en-AU"/>
              <a:pPr/>
              <a:t>‹#›</a:t>
            </a:fld>
            <a:endParaRPr lang="en-AU"/>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0"/>
            <a:ext cx="2057400" cy="559276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533400"/>
            <a:ext cx="6019800" cy="5592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2557EECC-EC64-4615-98F5-2145AEA94EFE}" type="slidenum">
              <a:rPr lang="en-AU"/>
              <a:pPr/>
              <a:t>‹#›</a:t>
            </a:fld>
            <a:endParaRPr lang="en-AU"/>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4A12824A-2285-47F3-B1D9-D96F0572FA9F}" type="slidenum">
              <a:rPr lang="en-AU"/>
              <a:pPr/>
              <a:t>‹#›</a:t>
            </a:fld>
            <a:endParaRPr lang="en-AU"/>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529C7A5-0D74-4C18-868C-22C27DC40815}" type="slidenum">
              <a:rPr lang="en-AU"/>
              <a:pPr/>
              <a:t>‹#›</a:t>
            </a:fld>
            <a:endParaRPr lang="en-AU"/>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7A2135B9-D510-4BA6-96B9-AD229E017EF5}" type="slidenum">
              <a:rPr lang="en-AU"/>
              <a:pPr/>
              <a:t>‹#›</a:t>
            </a:fld>
            <a:endParaRPr lang="en-A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fld id="{FB897EC9-40B0-43F9-9E5F-3FE1CBCB9392}" type="datetime1">
              <a:rPr lang="en-AU" smtClean="0"/>
              <a:pPr/>
              <a:t>27/02/2009</a:t>
            </a:fld>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937E7365-CD0B-47AC-899D-7166F114F233}" type="slidenum">
              <a:rPr lang="en-AU" smtClean="0"/>
              <a:pPr/>
              <a:t>‹#›</a:t>
            </a:fld>
            <a:endParaRPr lang="en-AU"/>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3200400"/>
            <a:ext cx="4038600" cy="2925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3200400"/>
            <a:ext cx="4038600" cy="2925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3C372C5A-C3D5-4034-9F52-9EC7473CD575}" type="slidenum">
              <a:rPr lang="en-AU"/>
              <a:pPr/>
              <a:t>‹#›</a:t>
            </a:fld>
            <a:endParaRPr lang="en-AU"/>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A73B9146-CB07-4D07-A72D-43374E7E05EE}" type="slidenum">
              <a:rPr lang="en-AU"/>
              <a:pPr/>
              <a:t>‹#›</a:t>
            </a:fld>
            <a:endParaRPr lang="en-AU"/>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F1F8DE73-379B-4648-B315-783AEED729AA}" type="slidenum">
              <a:rPr lang="en-AU"/>
              <a:pPr/>
              <a:t>‹#›</a:t>
            </a:fld>
            <a:endParaRPr lang="en-AU"/>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ED77912A-CD50-4166-8BEA-2C298297DAFC}" type="slidenum">
              <a:rPr lang="en-AU"/>
              <a:pPr/>
              <a:t>‹#›</a:t>
            </a:fld>
            <a:endParaRPr lang="en-AU"/>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E4DEB171-951E-47F2-AEA1-56E545D6C283}" type="slidenum">
              <a:rPr lang="en-AU"/>
              <a:pPr/>
              <a:t>‹#›</a:t>
            </a:fld>
            <a:endParaRPr lang="en-AU"/>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5C869908-D5BD-41E5-85FD-6E876D72609B}" type="slidenum">
              <a:rPr lang="en-AU"/>
              <a:pPr/>
              <a:t>‹#›</a:t>
            </a:fld>
            <a:endParaRPr lang="en-AU"/>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D71D1EAA-277E-4BBA-A2AF-79B236E9FF55}" type="slidenum">
              <a:rPr lang="en-AU"/>
              <a:pPr/>
              <a:t>‹#›</a:t>
            </a:fld>
            <a:endParaRPr lang="en-AU"/>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81200"/>
            <a:ext cx="2057400" cy="414496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981200"/>
            <a:ext cx="6019800" cy="4144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1522347-8055-4D6C-A10A-B0FEF108E2D4}" type="slidenum">
              <a:rPr lang="en-AU"/>
              <a:pPr/>
              <a:t>‹#›</a:t>
            </a:fld>
            <a:endParaRPr lang="en-AU"/>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2D1AA20-0DF6-4177-80B0-B5A67FBE3694}" type="slidenum">
              <a:rPr lang="en-AU"/>
              <a:pPr/>
              <a:t>‹#›</a:t>
            </a:fld>
            <a:endParaRPr lang="en-AU"/>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6A092B60-E96A-4C96-8ABF-7EF337705E55}" type="slidenum">
              <a:rPr lang="en-AU"/>
              <a:pPr/>
              <a:t>‹#›</a:t>
            </a:fld>
            <a:endParaRPr lang="en-A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fld id="{6F685E0E-06D4-4325-8712-83957755B23F}" type="datetime1">
              <a:rPr lang="en-AU" smtClean="0"/>
              <a:pPr/>
              <a:t>27/02/2009</a:t>
            </a:fld>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4987555C-4BF8-4503-A20B-6B8ACF3F411E}" type="slidenum">
              <a:rPr lang="en-AU" smtClean="0"/>
              <a:pPr/>
              <a:t>‹#›</a:t>
            </a:fld>
            <a:endParaRPr lang="en-AU"/>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E6A854A7-E859-4E12-942F-D07A4A1CC189}" type="slidenum">
              <a:rPr lang="en-AU"/>
              <a:pPr/>
              <a:t>‹#›</a:t>
            </a:fld>
            <a:endParaRPr lang="en-AU"/>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176BAAA4-0824-4FFA-8EC0-6090876710B7}" type="slidenum">
              <a:rPr lang="en-AU"/>
              <a:pPr/>
              <a:t>‹#›</a:t>
            </a:fld>
            <a:endParaRPr lang="en-AU"/>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FA26E6C6-5570-4DDC-B67A-7EB9D3542C4C}" type="slidenum">
              <a:rPr lang="en-AU"/>
              <a:pPr/>
              <a:t>‹#›</a:t>
            </a:fld>
            <a:endParaRPr lang="en-AU"/>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FB6B08A8-343D-4693-9496-538834DDEC9A}" type="slidenum">
              <a:rPr lang="en-AU"/>
              <a:pPr/>
              <a:t>‹#›</a:t>
            </a:fld>
            <a:endParaRPr lang="en-AU"/>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E44DDCA0-D2F2-439E-81BA-469B80A4DB00}" type="slidenum">
              <a:rPr lang="en-AU"/>
              <a:pPr/>
              <a:t>‹#›</a:t>
            </a:fld>
            <a:endParaRPr lang="en-AU"/>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1890282C-40B4-4D8E-90FB-9F651BDD4846}" type="slidenum">
              <a:rPr lang="en-AU"/>
              <a:pPr/>
              <a:t>‹#›</a:t>
            </a:fld>
            <a:endParaRPr lang="en-AU"/>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6DE8A978-B95E-43D6-83FF-D3E1B73585F0}" type="slidenum">
              <a:rPr lang="en-AU"/>
              <a:pPr/>
              <a:t>‹#›</a:t>
            </a:fld>
            <a:endParaRPr lang="en-AU"/>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27CE3071-E2F0-49CD-8EAA-8891C6894461}" type="slidenum">
              <a:rPr lang="en-AU"/>
              <a:pPr/>
              <a:t>‹#›</a:t>
            </a:fld>
            <a:endParaRPr lang="en-AU"/>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2841E5B9-0A18-430A-8FAE-BB85E5C54B0C}" type="slidenum">
              <a:rPr lang="en-AU"/>
              <a:pPr/>
              <a:t>‹#›</a:t>
            </a:fld>
            <a:endParaRPr lang="en-AU"/>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496888DF-7504-4726-BA95-D68EBE3FAB55}" type="slidenum">
              <a:rPr lang="en-AU"/>
              <a:pPr/>
              <a:t>‹#›</a:t>
            </a:fld>
            <a:endParaRPr lang="en-A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91AF7682-013D-4B7E-B201-7DD63C7003DE}" type="datetime1">
              <a:rPr lang="en-AU" smtClean="0"/>
              <a:pPr/>
              <a:t>27/02/2009</a:t>
            </a:fld>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9DFBE7B7-272A-47B5-8FB5-A92F096625D7}" type="slidenum">
              <a:rPr lang="en-AU" smtClean="0"/>
              <a:pPr/>
              <a:t>‹#›</a:t>
            </a:fld>
            <a:endParaRPr lang="en-AU"/>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40CFCF55-4233-4327-A47F-7466D743386F}" type="slidenum">
              <a:rPr lang="en-AU"/>
              <a:pPr/>
              <a:t>‹#›</a:t>
            </a:fld>
            <a:endParaRPr lang="en-AU"/>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F6D40D11-D191-4FCB-A6E4-B3E5651E7F5A}" type="slidenum">
              <a:rPr lang="en-AU"/>
              <a:pPr/>
              <a:t>‹#›</a:t>
            </a:fld>
            <a:endParaRPr lang="en-AU"/>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1676400"/>
            <a:ext cx="38100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76400"/>
            <a:ext cx="38100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650EC810-AF1B-47B6-A418-D0790E0CD06C}" type="slidenum">
              <a:rPr lang="en-AU"/>
              <a:pPr/>
              <a:t>‹#›</a:t>
            </a:fld>
            <a:endParaRPr lang="en-AU"/>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399FB315-6859-435D-82D9-9C11760705F2}" type="slidenum">
              <a:rPr lang="en-AU"/>
              <a:pPr/>
              <a:t>‹#›</a:t>
            </a:fld>
            <a:endParaRPr lang="en-AU"/>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DAEA75F3-93E6-4A17-B560-B593BF75497A}" type="slidenum">
              <a:rPr lang="en-AU"/>
              <a:pPr/>
              <a:t>‹#›</a:t>
            </a:fld>
            <a:endParaRPr lang="en-AU"/>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5E74BA20-D74F-4C1A-B72A-EAD60EBED110}" type="slidenum">
              <a:rPr lang="en-AU"/>
              <a:pPr/>
              <a:t>‹#›</a:t>
            </a:fld>
            <a:endParaRPr lang="en-AU"/>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790B0772-4D31-4E7F-98EB-F528AA1D1CC4}" type="slidenum">
              <a:rPr lang="en-AU"/>
              <a:pPr/>
              <a:t>‹#›</a:t>
            </a:fld>
            <a:endParaRPr lang="en-AU"/>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567E6ACB-6150-4690-92C4-5EA02A2CA5B7}" type="slidenum">
              <a:rPr lang="en-AU"/>
              <a:pPr/>
              <a:t>‹#›</a:t>
            </a:fld>
            <a:endParaRPr lang="en-AU"/>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2989AD57-377B-4054-9956-7275E73DD440}" type="slidenum">
              <a:rPr lang="en-AU"/>
              <a:pPr/>
              <a:t>‹#›</a:t>
            </a:fld>
            <a:endParaRPr lang="en-AU"/>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0"/>
            <a:ext cx="2057400" cy="559276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533400"/>
            <a:ext cx="6019800" cy="5592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50A80D5-4FD1-40B8-B199-B959A8AEF5AE}" type="slidenum">
              <a:rPr lang="en-AU"/>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F767243-450D-41D9-9695-F9EE30CD8155}" type="slidenum">
              <a:rPr lang="en-AU" smtClean="0"/>
              <a:pPr/>
              <a:t>‹#›</a:t>
            </a:fld>
            <a:endParaRPr lang="en-A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229FF0F-C98C-48C7-B98B-0C2FB04B6AFF}"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F3F4A02-5055-44AB-AC3B-10DC73323916}" type="slidenum">
              <a:rPr lang="en-AU" smtClean="0"/>
              <a:pPr/>
              <a:t>‹#›</a:t>
            </a:fld>
            <a:endParaRPr lang="en-AU"/>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994BF078-3DA0-451D-96A0-BFE0462F53D6}" type="slidenum">
              <a:rPr lang="en-AU"/>
              <a:pPr/>
              <a:t>‹#›</a:t>
            </a:fld>
            <a:endParaRPr lang="en-AU"/>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E564F0CF-2E85-4180-8441-1868770A4302}" type="slidenum">
              <a:rPr lang="en-AU"/>
              <a:pPr/>
              <a:t>‹#›</a:t>
            </a:fld>
            <a:endParaRPr lang="en-AU"/>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FB8347C8-3C73-407C-994C-7F4898BC4110}" type="slidenum">
              <a:rPr lang="en-AU"/>
              <a:pPr/>
              <a:t>‹#›</a:t>
            </a:fld>
            <a:endParaRPr lang="en-AU"/>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3200400"/>
            <a:ext cx="4038600" cy="2925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3200400"/>
            <a:ext cx="4038600" cy="2925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A87DFBFE-3358-4F0E-B0D7-50F1F5B6ED42}" type="slidenum">
              <a:rPr lang="en-AU"/>
              <a:pPr/>
              <a:t>‹#›</a:t>
            </a:fld>
            <a:endParaRPr lang="en-AU"/>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2617D481-C710-4E36-81D8-71F03A249231}" type="slidenum">
              <a:rPr lang="en-AU"/>
              <a:pPr/>
              <a:t>‹#›</a:t>
            </a:fld>
            <a:endParaRPr lang="en-AU"/>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2DBC9F9A-C120-4052-82B0-C56406FF3FB1}" type="slidenum">
              <a:rPr lang="en-AU"/>
              <a:pPr/>
              <a:t>‹#›</a:t>
            </a:fld>
            <a:endParaRPr lang="en-AU"/>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7CFC30BA-0FBC-4ECF-8B30-1B30D073149D}" type="slidenum">
              <a:rPr lang="en-AU"/>
              <a:pPr/>
              <a:t>‹#›</a:t>
            </a:fld>
            <a:endParaRPr lang="en-AU"/>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57896EAF-33F3-4A92-9E08-5002CD5FBC0D}" type="slidenum">
              <a:rPr lang="en-AU"/>
              <a:pPr/>
              <a:t>‹#›</a:t>
            </a:fld>
            <a:endParaRPr lang="en-AU"/>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FEBD5C6C-A215-4478-BD3C-1744BFC79199}" type="slidenum">
              <a:rPr lang="en-AU"/>
              <a:pPr/>
              <a:t>‹#›</a:t>
            </a:fld>
            <a:endParaRPr lang="en-AU"/>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097A6B34-48EF-49AD-A1B0-1D8CE05449B4}" type="slidenum">
              <a:rPr lang="en-AU"/>
              <a:pPr/>
              <a:t>‹#›</a:t>
            </a:fld>
            <a:endParaRPr lang="en-A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C737561-8F30-4E64-A492-335CCC2A0DFA}"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A4FEC8D-57B2-4A5F-9036-082DA5823E0D}" type="slidenum">
              <a:rPr lang="en-AU" smtClean="0"/>
              <a:pPr/>
              <a:t>‹#›</a:t>
            </a:fld>
            <a:endParaRPr lang="en-AU"/>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81200"/>
            <a:ext cx="2057400" cy="414496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981200"/>
            <a:ext cx="6019800" cy="4144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FA731B1-9089-4F28-84DF-05349305F874}" type="slidenum">
              <a:rPr lang="en-AU"/>
              <a:pPr/>
              <a:t>‹#›</a:t>
            </a:fld>
            <a:endParaRPr lang="en-AU"/>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2B37803-268D-4FD2-B6BB-19DAA4F836EA}" type="slidenum">
              <a:rPr lang="en-AU"/>
              <a:pPr/>
              <a:t>‹#›</a:t>
            </a:fld>
            <a:endParaRPr lang="en-AU"/>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7DC7E174-F65A-4D20-AA4D-A4F92BA94433}" type="slidenum">
              <a:rPr lang="en-AU"/>
              <a:pPr/>
              <a:t>‹#›</a:t>
            </a:fld>
            <a:endParaRPr lang="en-AU"/>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87D08371-5955-4015-BC36-BD9C9D1F65E6}" type="slidenum">
              <a:rPr lang="en-AU"/>
              <a:pPr/>
              <a:t>‹#›</a:t>
            </a:fld>
            <a:endParaRPr lang="en-AU"/>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071AF7A7-FCA1-420D-9B88-1954DB07C23F}" type="slidenum">
              <a:rPr lang="en-AU"/>
              <a:pPr/>
              <a:t>‹#›</a:t>
            </a:fld>
            <a:endParaRPr lang="en-AU"/>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0B2A1CAF-6EE4-447E-9379-6EA26DA8FADB}" type="slidenum">
              <a:rPr lang="en-AU"/>
              <a:pPr/>
              <a:t>‹#›</a:t>
            </a:fld>
            <a:endParaRPr lang="en-AU"/>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6018AC91-979D-47AB-A782-AF45691570B0}" type="slidenum">
              <a:rPr lang="en-AU"/>
              <a:pPr/>
              <a:t>‹#›</a:t>
            </a:fld>
            <a:endParaRPr lang="en-AU"/>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981E8272-C2A8-44DC-940A-7FE4395F1CD6}" type="slidenum">
              <a:rPr lang="en-AU"/>
              <a:pPr/>
              <a:t>‹#›</a:t>
            </a:fld>
            <a:endParaRPr lang="en-AU"/>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8B2B4B4C-076D-4274-8A4D-DB367F4E1338}" type="slidenum">
              <a:rPr lang="en-AU"/>
              <a:pPr/>
              <a:t>‹#›</a:t>
            </a:fld>
            <a:endParaRPr lang="en-AU"/>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031883E2-8297-477E-BB88-ED12E7AE4894}" type="slidenum">
              <a:rPr lang="en-AU"/>
              <a:pPr/>
              <a:t>‹#›</a:t>
            </a:fld>
            <a:endParaRPr lang="en-A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A9CCD840-DFBF-45A1-A4AA-8DA025264A67}"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523C7BC-F134-4D4E-B6D1-E9D3433E0588}" type="slidenum">
              <a:rPr lang="en-AU" smtClean="0"/>
              <a:pPr/>
              <a:t>‹#›</a:t>
            </a:fld>
            <a:endParaRPr lang="en-AU"/>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F5D75B56-0B6D-4C63-A743-08C55E81DC4E}" type="slidenum">
              <a:rPr lang="en-AU"/>
              <a:pPr/>
              <a:t>‹#›</a:t>
            </a:fld>
            <a:endParaRPr lang="en-AU"/>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0FD169EA-F90F-4C3C-B157-23CEF3BDCFE1}" type="slidenum">
              <a:rPr lang="en-AU"/>
              <a:pPr/>
              <a:t>‹#›</a:t>
            </a:fld>
            <a:endParaRPr lang="en-AU"/>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CA4D956-630A-457F-992E-ABEBFDE2BC3B}" type="slidenum">
              <a:rPr lang="en-AU"/>
              <a:pPr/>
              <a:t>‹#›</a:t>
            </a:fld>
            <a:endParaRPr lang="en-AU"/>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E3E7C65C-EACA-41BE-ABB6-A74B20492EC6}" type="slidenum">
              <a:rPr lang="en-AU"/>
              <a:pPr/>
              <a:t>‹#›</a:t>
            </a:fld>
            <a:endParaRPr lang="en-AU"/>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861F484D-ADF8-4454-9A2F-44737077CF61}" type="slidenum">
              <a:rPr lang="en-AU"/>
              <a:pPr/>
              <a:t>‹#›</a:t>
            </a:fld>
            <a:endParaRPr lang="en-AU"/>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1676400"/>
            <a:ext cx="38100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76400"/>
            <a:ext cx="38100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23E7BF1C-B565-4636-9359-F1CC5EBC359D}" type="slidenum">
              <a:rPr lang="en-AU"/>
              <a:pPr/>
              <a:t>‹#›</a:t>
            </a:fld>
            <a:endParaRPr lang="en-AU"/>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A14535B9-2ACB-4D91-B390-83E2470D2A07}" type="slidenum">
              <a:rPr lang="en-AU"/>
              <a:pPr/>
              <a:t>‹#›</a:t>
            </a:fld>
            <a:endParaRPr lang="en-AU"/>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E9C08D2F-F260-4DC5-8A51-205B6BCA45C8}" type="slidenum">
              <a:rPr lang="en-AU"/>
              <a:pPr/>
              <a:t>‹#›</a:t>
            </a:fld>
            <a:endParaRPr lang="en-AU"/>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6758C846-0D66-4C26-B72F-2BAEE4CF5617}" type="slidenum">
              <a:rPr lang="en-AU"/>
              <a:pPr/>
              <a:t>‹#›</a:t>
            </a:fld>
            <a:endParaRPr lang="en-AU"/>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3E43D5DC-E00E-4763-A436-BAB00ECA8E00}" type="slidenum">
              <a:rPr lang="en-AU"/>
              <a:pPr/>
              <a:t>‹#›</a:t>
            </a:fld>
            <a:endParaRPr lang="en-A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CB277AF8-281C-4DC1-B616-8B09E7EFA359}"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C0ECCF6-F7BF-4091-85D0-50E9FDE598A9}" type="slidenum">
              <a:rPr lang="en-AU" smtClean="0"/>
              <a:pPr/>
              <a:t>‹#›</a:t>
            </a:fld>
            <a:endParaRPr lang="en-AU"/>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E319FA47-898D-47A3-9A5A-5C62E412D22B}" type="slidenum">
              <a:rPr lang="en-AU"/>
              <a:pPr/>
              <a:t>‹#›</a:t>
            </a:fld>
            <a:endParaRPr lang="en-AU"/>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564CD6B-159D-4FD6-8C4B-0DB47B33969F}" type="slidenum">
              <a:rPr lang="en-AU"/>
              <a:pPr/>
              <a:t>‹#›</a:t>
            </a:fld>
            <a:endParaRPr lang="en-AU"/>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0"/>
            <a:ext cx="2057400" cy="559276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533400"/>
            <a:ext cx="6019800" cy="5592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E4283957-9670-4EA7-9033-5B18D9082DEC}" type="slidenum">
              <a:rPr lang="en-AU"/>
              <a:pPr/>
              <a:t>‹#›</a:t>
            </a:fld>
            <a:endParaRPr lang="en-AU"/>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C136E61-940C-4AF4-911D-33FE108CD543}" type="slidenum">
              <a:rPr lang="en-AU"/>
              <a:pPr/>
              <a:t>‹#›</a:t>
            </a:fld>
            <a:endParaRPr lang="en-AU"/>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60E33B6-6EB8-440E-8C01-14C80E2065D3}" type="slidenum">
              <a:rPr lang="en-AU"/>
              <a:pPr/>
              <a:t>‹#›</a:t>
            </a:fld>
            <a:endParaRPr lang="en-AU"/>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5DCB40DC-8BC1-4295-B68A-F58B87C118EA}" type="slidenum">
              <a:rPr lang="en-AU"/>
              <a:pPr/>
              <a:t>‹#›</a:t>
            </a:fld>
            <a:endParaRPr lang="en-AU"/>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3200400"/>
            <a:ext cx="4038600" cy="2925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3200400"/>
            <a:ext cx="4038600" cy="2925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DD72A513-D33B-4322-92EC-2B3D578D6B96}" type="slidenum">
              <a:rPr lang="en-AU"/>
              <a:pPr/>
              <a:t>‹#›</a:t>
            </a:fld>
            <a:endParaRPr lang="en-AU"/>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F521B233-B1CC-4D41-916F-EA19C4723A03}" type="slidenum">
              <a:rPr lang="en-AU"/>
              <a:pPr/>
              <a:t>‹#›</a:t>
            </a:fld>
            <a:endParaRPr lang="en-AU"/>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35109F16-6415-4629-913A-6524756EB8AF}" type="slidenum">
              <a:rPr lang="en-AU"/>
              <a:pPr/>
              <a:t>‹#›</a:t>
            </a:fld>
            <a:endParaRPr lang="en-AU"/>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3208AD75-67E7-44BA-B35A-A1F4ABA2F4FC}" type="slidenum">
              <a:rPr lang="en-AU"/>
              <a:pPr/>
              <a:t>‹#›</a:t>
            </a:fld>
            <a:endParaRPr lang="en-A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087" name="Picture 15" descr="Sports 087"/>
          <p:cNvPicPr>
            <a:picLocks noChangeAspect="1" noChangeArrowheads="1"/>
          </p:cNvPicPr>
          <p:nvPr/>
        </p:nvPicPr>
        <p:blipFill>
          <a:blip r:embed="rId2"/>
          <a:srcRect/>
          <a:stretch>
            <a:fillRect/>
          </a:stretch>
        </p:blipFill>
        <p:spPr bwMode="auto">
          <a:xfrm>
            <a:off x="0" y="0"/>
            <a:ext cx="9144000" cy="5875338"/>
          </a:xfrm>
          <a:prstGeom prst="rect">
            <a:avLst/>
          </a:prstGeom>
          <a:noFill/>
        </p:spPr>
      </p:pic>
      <p:sp>
        <p:nvSpPr>
          <p:cNvPr id="3074" name="Rectangle 2"/>
          <p:cNvSpPr>
            <a:spLocks noGrp="1" noChangeArrowheads="1"/>
          </p:cNvSpPr>
          <p:nvPr>
            <p:ph type="ctrTitle"/>
          </p:nvPr>
        </p:nvSpPr>
        <p:spPr>
          <a:xfrm>
            <a:off x="0" y="5334000"/>
            <a:ext cx="9144000" cy="762000"/>
          </a:xfrm>
        </p:spPr>
        <p:txBody>
          <a:bodyPr/>
          <a:lstStyle>
            <a:lvl1pPr>
              <a:defRPr/>
            </a:lvl1pPr>
          </a:lstStyle>
          <a:p>
            <a:r>
              <a:rPr lang="en-US" smtClean="0"/>
              <a:t>Click to edit Master title style</a:t>
            </a:r>
            <a:endParaRPr lang="en-AU"/>
          </a:p>
        </p:txBody>
      </p:sp>
      <p:sp>
        <p:nvSpPr>
          <p:cNvPr id="3075" name="Rectangle 3"/>
          <p:cNvSpPr>
            <a:spLocks noGrp="1" noChangeArrowheads="1"/>
          </p:cNvSpPr>
          <p:nvPr>
            <p:ph type="subTitle" idx="1"/>
          </p:nvPr>
        </p:nvSpPr>
        <p:spPr>
          <a:xfrm>
            <a:off x="0" y="6172200"/>
            <a:ext cx="9144000" cy="685800"/>
          </a:xfrm>
        </p:spPr>
        <p:txBody>
          <a:bodyPr/>
          <a:lstStyle>
            <a:lvl1pPr marL="0" indent="0" algn="ctr">
              <a:buFontTx/>
              <a:buNone/>
              <a:defRPr/>
            </a:lvl1pPr>
          </a:lstStyle>
          <a:p>
            <a:r>
              <a:rPr lang="en-US" smtClean="0"/>
              <a:t>Click to edit Master subtitle style</a:t>
            </a:r>
            <a:endParaRPr lang="en-AU"/>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5581A02C-8D2F-4047-AB30-4EDFB75FD1AE}" type="slidenum">
              <a:rPr lang="en-AU"/>
              <a:pPr/>
              <a:t>‹#›</a:t>
            </a:fld>
            <a:endParaRPr lang="en-AU"/>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0A9ED1C7-84E6-41F2-813E-BD14B7798757}" type="slidenum">
              <a:rPr lang="en-AU"/>
              <a:pPr/>
              <a:t>‹#›</a:t>
            </a:fld>
            <a:endParaRPr lang="en-AU"/>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871EDBB7-0C9A-4193-A875-CFAE22D37AA9}" type="slidenum">
              <a:rPr lang="en-AU"/>
              <a:pPr/>
              <a:t>‹#›</a:t>
            </a:fld>
            <a:endParaRPr lang="en-AU"/>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81200"/>
            <a:ext cx="2057400" cy="414496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981200"/>
            <a:ext cx="6019800" cy="4144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B6C02CF-B7E6-4E34-9287-23BB172401F8}" type="slidenum">
              <a:rPr lang="en-AU"/>
              <a:pPr/>
              <a:t>‹#›</a:t>
            </a:fld>
            <a:endParaRPr lang="en-A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F33079A5-4D79-4627-BD83-EE23E1530310}"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F767243-450D-41D9-9695-F9EE30CD8155}" type="slidenum">
              <a:rPr lang="en-AU" smtClean="0"/>
              <a:pPr/>
              <a:t>‹#›</a:t>
            </a:fld>
            <a:endParaRPr lang="en-A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BE20392-88B6-4999-BD66-0D88F45C525F}"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8493814-9B83-4E66-A444-37FA145CF75A}" type="slidenum">
              <a:rPr lang="en-AU" smtClean="0"/>
              <a:pPr/>
              <a:t>‹#›</a:t>
            </a:fld>
            <a:endParaRPr lang="en-A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fld id="{6B30D711-0989-4489-A49C-679FEE833976}"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4EE9E117-188F-452D-90D9-3E90E803E92A}" type="slidenum">
              <a:rPr lang="en-AU" smtClean="0"/>
              <a:pPr/>
              <a:t>‹#›</a:t>
            </a:fld>
            <a:endParaRPr lang="en-A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fld id="{FB897EC9-40B0-43F9-9E5F-3FE1CBCB9392}" type="datetime1">
              <a:rPr lang="en-AU" smtClean="0"/>
              <a:pPr/>
              <a:t>27/02/2009</a:t>
            </a:fld>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937E7365-CD0B-47AC-899D-7166F114F233}" type="slidenum">
              <a:rPr lang="en-AU" smtClean="0"/>
              <a:pPr/>
              <a:t>‹#›</a:t>
            </a:fld>
            <a:endParaRPr lang="en-A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fld id="{6F685E0E-06D4-4325-8712-83957755B23F}" type="datetime1">
              <a:rPr lang="en-AU" smtClean="0"/>
              <a:pPr/>
              <a:t>27/02/2009</a:t>
            </a:fld>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4987555C-4BF8-4503-A20B-6B8ACF3F411E}"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E20392-88B6-4999-BD66-0D88F45C525F}" type="datetime1">
              <a:rPr lang="en-AU" smtClean="0"/>
              <a:pPr/>
              <a:t>27/02/2009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8493814-9B83-4E66-A444-37FA145CF75A}" type="slidenum">
              <a:rPr lang="en-AU" smtClean="0"/>
              <a:pPr/>
              <a:t>‹#›</a:t>
            </a:fld>
            <a:endParaRPr lang="en-A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91AF7682-013D-4B7E-B201-7DD63C7003DE}" type="datetime1">
              <a:rPr lang="en-AU" smtClean="0"/>
              <a:pPr/>
              <a:t>27/02/2009</a:t>
            </a:fld>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9DFBE7B7-272A-47B5-8FB5-A92F096625D7}" type="slidenum">
              <a:rPr lang="en-AU" smtClean="0"/>
              <a:pPr/>
              <a:t>‹#›</a:t>
            </a:fld>
            <a:endParaRPr lang="en-A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229FF0F-C98C-48C7-B98B-0C2FB04B6AFF}"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F3F4A02-5055-44AB-AC3B-10DC73323916}" type="slidenum">
              <a:rPr lang="en-AU" smtClean="0"/>
              <a:pPr/>
              <a:t>‹#›</a:t>
            </a:fld>
            <a:endParaRPr lang="en-A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C737561-8F30-4E64-A492-335CCC2A0DFA}"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A4FEC8D-57B2-4A5F-9036-082DA5823E0D}" type="slidenum">
              <a:rPr lang="en-AU" smtClean="0"/>
              <a:pPr/>
              <a:t>‹#›</a:t>
            </a:fld>
            <a:endParaRPr lang="en-A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A9CCD840-DFBF-45A1-A4AA-8DA025264A67}"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523C7BC-F134-4D4E-B6D1-E9D3433E0588}" type="slidenum">
              <a:rPr lang="en-AU" smtClean="0"/>
              <a:pPr/>
              <a:t>‹#›</a:t>
            </a:fld>
            <a:endParaRPr lang="en-A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CB277AF8-281C-4DC1-B616-8B09E7EFA359}"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C0ECCF6-F7BF-4091-85D0-50E9FDE598A9}" type="slidenum">
              <a:rPr lang="en-AU" smtClean="0"/>
              <a:pPr/>
              <a:t>‹#›</a:t>
            </a:fld>
            <a:endParaRPr lang="en-A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fld id="{04BA39EF-9A06-4E04-9F3F-04087822A383}" type="datetimeFigureOut">
              <a:rPr lang="en-US" smtClean="0"/>
              <a:pPr/>
              <a:t>2/27/2009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D6E648FA-71E9-4C9E-BE36-A89CEEC4DB7B}" type="slidenum">
              <a:rPr lang="en-AU" smtClean="0"/>
              <a:pPr/>
              <a:t>‹#›</a:t>
            </a:fld>
            <a:endParaRPr lang="en-A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F33079A5-4D79-4627-BD83-EE23E1530310}"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F767243-450D-41D9-9695-F9EE30CD8155}" type="slidenum">
              <a:rPr lang="en-AU" smtClean="0"/>
              <a:pPr/>
              <a:t>‹#›</a:t>
            </a:fld>
            <a:endParaRPr lang="en-A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BE20392-88B6-4999-BD66-0D88F45C525F}"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8493814-9B83-4E66-A444-37FA145CF75A}" type="slidenum">
              <a:rPr lang="en-AU" smtClean="0"/>
              <a:pPr/>
              <a:t>‹#›</a:t>
            </a:fld>
            <a:endParaRPr lang="en-A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fld id="{6B30D711-0989-4489-A49C-679FEE833976}"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4EE9E117-188F-452D-90D9-3E90E803E92A}" type="slidenum">
              <a:rPr lang="en-AU" smtClean="0"/>
              <a:pPr/>
              <a:t>‹#›</a:t>
            </a:fld>
            <a:endParaRPr lang="en-A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fld id="{FB897EC9-40B0-43F9-9E5F-3FE1CBCB9392}" type="datetime1">
              <a:rPr lang="en-AU" smtClean="0"/>
              <a:pPr/>
              <a:t>27/02/2009</a:t>
            </a:fld>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937E7365-CD0B-47AC-899D-7166F114F233}"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6B30D711-0989-4489-A49C-679FEE833976}" type="datetime1">
              <a:rPr lang="en-AU" smtClean="0"/>
              <a:pPr/>
              <a:t>27/02/2009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EE9E117-188F-452D-90D9-3E90E803E92A}" type="slidenum">
              <a:rPr lang="en-AU" smtClean="0"/>
              <a:pPr/>
              <a:t>‹#›</a:t>
            </a:fld>
            <a:endParaRPr lang="en-A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fld id="{6F685E0E-06D4-4325-8712-83957755B23F}" type="datetime1">
              <a:rPr lang="en-AU" smtClean="0"/>
              <a:pPr/>
              <a:t>27/02/2009</a:t>
            </a:fld>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4987555C-4BF8-4503-A20B-6B8ACF3F411E}" type="slidenum">
              <a:rPr lang="en-AU" smtClean="0"/>
              <a:pPr/>
              <a:t>‹#›</a:t>
            </a:fld>
            <a:endParaRPr lang="en-A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91AF7682-013D-4B7E-B201-7DD63C7003DE}" type="datetime1">
              <a:rPr lang="en-AU" smtClean="0"/>
              <a:pPr/>
              <a:t>27/02/2009</a:t>
            </a:fld>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9DFBE7B7-272A-47B5-8FB5-A92F096625D7}" type="slidenum">
              <a:rPr lang="en-AU" smtClean="0"/>
              <a:pPr/>
              <a:t>‹#›</a:t>
            </a:fld>
            <a:endParaRPr lang="en-A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229FF0F-C98C-48C7-B98B-0C2FB04B6AFF}"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F3F4A02-5055-44AB-AC3B-10DC73323916}" type="slidenum">
              <a:rPr lang="en-AU" smtClean="0"/>
              <a:pPr/>
              <a:t>‹#›</a:t>
            </a:fld>
            <a:endParaRPr lang="en-A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C737561-8F30-4E64-A492-335CCC2A0DFA}"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A4FEC8D-57B2-4A5F-9036-082DA5823E0D}" type="slidenum">
              <a:rPr lang="en-AU" smtClean="0"/>
              <a:pPr/>
              <a:t>‹#›</a:t>
            </a:fld>
            <a:endParaRPr lang="en-A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A9CCD840-DFBF-45A1-A4AA-8DA025264A67}"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523C7BC-F134-4D4E-B6D1-E9D3433E0588}" type="slidenum">
              <a:rPr lang="en-AU" smtClean="0"/>
              <a:pPr/>
              <a:t>‹#›</a:t>
            </a:fld>
            <a:endParaRPr lang="en-A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CB277AF8-281C-4DC1-B616-8B09E7EFA359}"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C0ECCF6-F7BF-4091-85D0-50E9FDE598A9}" type="slidenum">
              <a:rPr lang="en-AU" smtClean="0"/>
              <a:pPr/>
              <a:t>‹#›</a:t>
            </a:fld>
            <a:endParaRPr lang="en-A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fld id="{04BA39EF-9A06-4E04-9F3F-04087822A383}" type="datetimeFigureOut">
              <a:rPr lang="en-US" smtClean="0"/>
              <a:pPr/>
              <a:t>2/27/2009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D6E648FA-71E9-4C9E-BE36-A89CEEC4DB7B}" type="slidenum">
              <a:rPr lang="en-AU" smtClean="0"/>
              <a:pPr/>
              <a:t>‹#›</a:t>
            </a:fld>
            <a:endParaRPr lang="en-A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F33079A5-4D79-4627-BD83-EE23E1530310}"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F767243-450D-41D9-9695-F9EE30CD8155}" type="slidenum">
              <a:rPr lang="en-AU" smtClean="0"/>
              <a:pPr/>
              <a:t>‹#›</a:t>
            </a:fld>
            <a:endParaRPr lang="en-A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BE20392-88B6-4999-BD66-0D88F45C525F}"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8493814-9B83-4E66-A444-37FA145CF75A}" type="slidenum">
              <a:rPr lang="en-AU" smtClean="0"/>
              <a:pPr/>
              <a:t>‹#›</a:t>
            </a:fld>
            <a:endParaRPr lang="en-A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fld id="{6B30D711-0989-4489-A49C-679FEE833976}"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4EE9E117-188F-452D-90D9-3E90E803E92A}"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FB897EC9-40B0-43F9-9E5F-3FE1CBCB9392}" type="datetime1">
              <a:rPr lang="en-AU" smtClean="0"/>
              <a:pPr/>
              <a:t>27/02/2009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37E7365-CD0B-47AC-899D-7166F114F233}" type="slidenum">
              <a:rPr lang="en-AU" smtClean="0"/>
              <a:pPr/>
              <a:t>‹#›</a:t>
            </a:fld>
            <a:endParaRPr lang="en-A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fld id="{FB897EC9-40B0-43F9-9E5F-3FE1CBCB9392}" type="datetime1">
              <a:rPr lang="en-AU" smtClean="0"/>
              <a:pPr/>
              <a:t>27/02/2009</a:t>
            </a:fld>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937E7365-CD0B-47AC-899D-7166F114F233}" type="slidenum">
              <a:rPr lang="en-AU" smtClean="0"/>
              <a:pPr/>
              <a:t>‹#›</a:t>
            </a:fld>
            <a:endParaRPr lang="en-A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fld id="{6F685E0E-06D4-4325-8712-83957755B23F}" type="datetime1">
              <a:rPr lang="en-AU" smtClean="0"/>
              <a:pPr/>
              <a:t>27/02/2009</a:t>
            </a:fld>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4987555C-4BF8-4503-A20B-6B8ACF3F411E}" type="slidenum">
              <a:rPr lang="en-AU" smtClean="0"/>
              <a:pPr/>
              <a:t>‹#›</a:t>
            </a:fld>
            <a:endParaRPr lang="en-A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91AF7682-013D-4B7E-B201-7DD63C7003DE}" type="datetime1">
              <a:rPr lang="en-AU" smtClean="0"/>
              <a:pPr/>
              <a:t>27/02/2009</a:t>
            </a:fld>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9DFBE7B7-272A-47B5-8FB5-A92F096625D7}" type="slidenum">
              <a:rPr lang="en-AU" smtClean="0"/>
              <a:pPr/>
              <a:t>‹#›</a:t>
            </a:fld>
            <a:endParaRPr lang="en-AU"/>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229FF0F-C98C-48C7-B98B-0C2FB04B6AFF}"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F3F4A02-5055-44AB-AC3B-10DC73323916}" type="slidenum">
              <a:rPr lang="en-AU" smtClean="0"/>
              <a:pPr/>
              <a:t>‹#›</a:t>
            </a:fld>
            <a:endParaRPr lang="en-AU"/>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C737561-8F30-4E64-A492-335CCC2A0DFA}" type="datetime1">
              <a:rPr lang="en-AU" smtClean="0"/>
              <a:pPr/>
              <a:t>27/02/2009</a:t>
            </a:fld>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A4FEC8D-57B2-4A5F-9036-082DA5823E0D}" type="slidenum">
              <a:rPr lang="en-AU" smtClean="0"/>
              <a:pPr/>
              <a:t>‹#›</a:t>
            </a:fld>
            <a:endParaRPr lang="en-A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A9CCD840-DFBF-45A1-A4AA-8DA025264A67}"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523C7BC-F134-4D4E-B6D1-E9D3433E0588}" type="slidenum">
              <a:rPr lang="en-AU" smtClean="0"/>
              <a:pPr/>
              <a:t>‹#›</a:t>
            </a:fld>
            <a:endParaRPr lang="en-A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fld id="{CB277AF8-281C-4DC1-B616-8B09E7EFA359}" type="datetime1">
              <a:rPr lang="en-AU" smtClean="0"/>
              <a:pPr/>
              <a:t>27/02/2009</a:t>
            </a:fld>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C0ECCF6-F7BF-4091-85D0-50E9FDE598A9}" type="slidenum">
              <a:rPr lang="en-AU" smtClean="0"/>
              <a:pPr/>
              <a:t>‹#›</a:t>
            </a:fld>
            <a:endParaRPr lang="en-AU"/>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6048F004-58AB-4F3C-B39A-8ECD0C483633}" type="slidenum">
              <a:rPr lang="en-AU"/>
              <a:pPr/>
              <a:t>‹#›</a:t>
            </a:fld>
            <a:endParaRPr lang="en-AU"/>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0C2EB85B-A515-455B-BA1D-F36DC2B70447}" type="slidenum">
              <a:rPr lang="en-AU"/>
              <a:pPr/>
              <a:t>‹#›</a:t>
            </a:fld>
            <a:endParaRPr lang="en-AU"/>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A21F77D-E36A-443F-AF78-E8E7059E92C1}" type="slidenum">
              <a:rPr lang="en-AU"/>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6F685E0E-06D4-4325-8712-83957755B23F}" type="datetime1">
              <a:rPr lang="en-AU" smtClean="0"/>
              <a:pPr/>
              <a:t>27/02/2009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987555C-4BF8-4503-A20B-6B8ACF3F411E}" type="slidenum">
              <a:rPr lang="en-AU" smtClean="0"/>
              <a:pPr/>
              <a:t>‹#›</a:t>
            </a:fld>
            <a:endParaRPr lang="en-A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3BB70D4F-331B-49F7-BEB2-A7279509A0D5}" type="slidenum">
              <a:rPr lang="en-AU"/>
              <a:pPr/>
              <a:t>‹#›</a:t>
            </a:fld>
            <a:endParaRPr lang="en-AU"/>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405EDFC8-AE9B-4D3A-B0E3-63299A9646C4}" type="slidenum">
              <a:rPr lang="en-AU"/>
              <a:pPr/>
              <a:t>‹#›</a:t>
            </a:fld>
            <a:endParaRPr lang="en-AU"/>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EB05D78A-8236-412D-B44F-DE43379313DC}" type="slidenum">
              <a:rPr lang="en-AU"/>
              <a:pPr/>
              <a:t>‹#›</a:t>
            </a:fld>
            <a:endParaRPr lang="en-A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BEF0FB8C-72D6-47BD-997D-77586B357B52}" type="slidenum">
              <a:rPr lang="en-AU"/>
              <a:pPr/>
              <a:t>‹#›</a:t>
            </a:fld>
            <a:endParaRPr lang="en-AU"/>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EC506C05-4596-464D-AFD8-9A8544793827}" type="slidenum">
              <a:rPr lang="en-AU"/>
              <a:pPr/>
              <a:t>‹#›</a:t>
            </a:fld>
            <a:endParaRPr lang="en-AU"/>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0EE37FDB-0578-4990-9471-BB5C63A9BCC4}" type="slidenum">
              <a:rPr lang="en-AU"/>
              <a:pPr/>
              <a:t>‹#›</a:t>
            </a:fld>
            <a:endParaRPr lang="en-AU"/>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6BE1D90-F633-4D2A-A11A-5B5BC2ADD218}" type="slidenum">
              <a:rPr lang="en-AU"/>
              <a:pPr/>
              <a:t>‹#›</a:t>
            </a:fld>
            <a:endParaRPr lang="en-AU"/>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7A42634-6534-40EF-9884-BE10BD29E4BF}" type="slidenum">
              <a:rPr lang="en-AU"/>
              <a:pPr/>
              <a:t>‹#›</a:t>
            </a:fld>
            <a:endParaRPr lang="en-AU"/>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05FC917F-3CF6-4D21-AAFF-AD168F18D977}" type="slidenum">
              <a:rPr lang="en-AU"/>
              <a:pPr/>
              <a:t>‹#›</a:t>
            </a:fld>
            <a:endParaRPr lang="en-A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4B28B64B-2E9E-410A-82DE-711F4A64020A}" type="slidenum">
              <a:rPr lang="en-AU"/>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AF7682-013D-4B7E-B201-7DD63C7003DE}" type="datetime1">
              <a:rPr lang="en-AU" smtClean="0"/>
              <a:pPr/>
              <a:t>27/02/2009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9DFBE7B7-272A-47B5-8FB5-A92F096625D7}" type="slidenum">
              <a:rPr lang="en-AU" smtClean="0"/>
              <a:pPr/>
              <a:t>‹#›</a:t>
            </a:fld>
            <a:endParaRPr lang="en-A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B7B91B97-6A3E-4936-AF5C-FAB6B780C57B}" type="slidenum">
              <a:rPr lang="en-AU"/>
              <a:pPr/>
              <a:t>‹#›</a:t>
            </a:fld>
            <a:endParaRPr lang="en-AU"/>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2667000"/>
            <a:ext cx="38100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2667000"/>
            <a:ext cx="38100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29917429-B04A-4C6D-86CD-45430FE566F1}" type="slidenum">
              <a:rPr lang="en-AU"/>
              <a:pPr/>
              <a:t>‹#›</a:t>
            </a:fld>
            <a:endParaRPr lang="en-AU"/>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0B9B3072-F9AE-4F66-AE01-C109DED2750E}" type="slidenum">
              <a:rPr lang="en-AU"/>
              <a:pPr/>
              <a:t>‹#›</a:t>
            </a:fld>
            <a:endParaRPr lang="en-AU"/>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79B36C44-6E19-4DD8-A0E4-8BE4F4F55ED8}" type="slidenum">
              <a:rPr lang="en-AU"/>
              <a:pPr/>
              <a:t>‹#›</a:t>
            </a:fld>
            <a:endParaRPr lang="en-AU"/>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C334D28A-7E89-476E-B568-FC5B84A0FEDD}" type="slidenum">
              <a:rPr lang="en-AU"/>
              <a:pPr/>
              <a:t>‹#›</a:t>
            </a:fld>
            <a:endParaRPr lang="en-A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A9DE4731-FD93-4CE9-9A51-61B84C757567}" type="slidenum">
              <a:rPr lang="en-AU"/>
              <a:pPr/>
              <a:t>‹#›</a:t>
            </a:fld>
            <a:endParaRPr lang="en-AU"/>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4DBCB11F-3D00-49D8-B3D6-D63259B03DE8}" type="slidenum">
              <a:rPr lang="en-AU"/>
              <a:pPr/>
              <a:t>‹#›</a:t>
            </a:fld>
            <a:endParaRPr lang="en-AU"/>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B13F3FAD-28AD-443C-B0BC-63E228F1C018}" type="slidenum">
              <a:rPr lang="en-AU"/>
              <a:pPr/>
              <a:t>‹#›</a:t>
            </a:fld>
            <a:endParaRPr lang="en-AU"/>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95400"/>
            <a:ext cx="2057400" cy="483076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295400"/>
            <a:ext cx="6019800" cy="4830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8E9AF5B-1CD7-472A-A82B-076F8FFFE5D0}" type="slidenum">
              <a:rPr lang="en-AU"/>
              <a:pPr/>
              <a:t>‹#›</a:t>
            </a:fld>
            <a:endParaRPr lang="en-AU"/>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FCDC72B4-0438-4793-8A89-46B82B6721F5}" type="slidenum">
              <a:rPr lang="en-AU"/>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29FF0F-C98C-48C7-B98B-0C2FB04B6AFF}" type="datetime1">
              <a:rPr lang="en-AU" smtClean="0"/>
              <a:pPr/>
              <a:t>27/02/2009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F3F4A02-5055-44AB-AC3B-10DC73323916}" type="slidenum">
              <a:rPr lang="en-AU" smtClean="0"/>
              <a:pPr/>
              <a:t>‹#›</a:t>
            </a:fld>
            <a:endParaRPr lang="en-A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BFDEC346-CD17-49BB-A00E-5CC263817595}" type="slidenum">
              <a:rPr lang="en-AU"/>
              <a:pPr/>
              <a:t>‹#›</a:t>
            </a:fld>
            <a:endParaRPr lang="en-AU"/>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452119E2-CE93-4EB3-905E-0D5825FF12F2}" type="slidenum">
              <a:rPr lang="en-AU"/>
              <a:pPr/>
              <a:t>‹#›</a:t>
            </a:fld>
            <a:endParaRPr lang="en-AU"/>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5E41C5F2-6892-4869-BA97-231812B14B80}" type="slidenum">
              <a:rPr lang="en-AU"/>
              <a:pPr/>
              <a:t>‹#›</a:t>
            </a:fld>
            <a:endParaRPr lang="en-AU"/>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B508AB65-DA8C-461B-891E-C9C49ADA883D}" type="slidenum">
              <a:rPr lang="en-AU"/>
              <a:pPr/>
              <a:t>‹#›</a:t>
            </a:fld>
            <a:endParaRPr lang="en-AU"/>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05AA791E-0A1C-401C-B7F6-514054D95A5F}" type="slidenum">
              <a:rPr lang="en-AU"/>
              <a:pPr/>
              <a:t>‹#›</a:t>
            </a:fld>
            <a:endParaRPr lang="en-AU"/>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152C3C24-2CDA-4B3E-B318-ED654560BCA2}" type="slidenum">
              <a:rPr lang="en-AU"/>
              <a:pPr/>
              <a:t>‹#›</a:t>
            </a:fld>
            <a:endParaRPr lang="en-AU"/>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ECBEDBFB-2CE1-434A-AC0C-733DE42DE44E}" type="slidenum">
              <a:rPr lang="en-AU"/>
              <a:pPr/>
              <a:t>‹#›</a:t>
            </a:fld>
            <a:endParaRPr lang="en-AU"/>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53E67A6D-FEF5-499D-B096-0101F819B461}" type="slidenum">
              <a:rPr lang="en-AU"/>
              <a:pPr/>
              <a:t>‹#›</a:t>
            </a:fld>
            <a:endParaRPr lang="en-AU"/>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F5971B2B-F667-406E-A0A9-475B5E9DD5FB}" type="slidenum">
              <a:rPr lang="en-AU"/>
              <a:pPr/>
              <a:t>‹#›</a:t>
            </a:fld>
            <a:endParaRPr lang="en-AU"/>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58A82FD1-A65A-4597-94FD-53E225A693DF}" type="slidenum">
              <a:rPr lang="en-AU"/>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737561-8F30-4E64-A492-335CCC2A0DFA}" type="datetime1">
              <a:rPr lang="en-AU" smtClean="0"/>
              <a:pPr/>
              <a:t>27/02/2009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A4FEC8D-57B2-4A5F-9036-082DA5823E0D}" type="slidenum">
              <a:rPr lang="en-AU" smtClean="0"/>
              <a:pPr/>
              <a:t>‹#›</a:t>
            </a:fld>
            <a:endParaRPr lang="en-A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721B6B59-6D51-48E5-BF20-8AAB0BF96D36}" type="slidenum">
              <a:rPr lang="en-AU"/>
              <a:pPr/>
              <a:t>‹#›</a:t>
            </a:fld>
            <a:endParaRPr lang="en-AU"/>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FCBF6DFC-FBFF-4C78-A5D7-788340BDD025}" type="slidenum">
              <a:rPr lang="en-AU"/>
              <a:pPr/>
              <a:t>‹#›</a:t>
            </a:fld>
            <a:endParaRPr lang="en-AU"/>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6D8C7A8F-C62F-4C83-9AD5-CA30430793C9}" type="slidenum">
              <a:rPr lang="en-AU"/>
              <a:pPr/>
              <a:t>‹#›</a:t>
            </a:fld>
            <a:endParaRPr lang="en-AU"/>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15DDC33B-8DC7-4361-83FA-A80BAF2B8C8C}" type="slidenum">
              <a:rPr lang="en-AU"/>
              <a:pPr/>
              <a:t>‹#›</a:t>
            </a:fld>
            <a:endParaRPr lang="en-AU"/>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D84A24D2-5A9E-486E-90A5-BD67E629C257}" type="slidenum">
              <a:rPr lang="en-AU"/>
              <a:pPr/>
              <a:t>‹#›</a:t>
            </a:fld>
            <a:endParaRPr lang="en-AU"/>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74BBD27F-7D4F-4151-AA92-015FDC612E7F}" type="slidenum">
              <a:rPr lang="en-AU"/>
              <a:pPr/>
              <a:t>‹#›</a:t>
            </a:fld>
            <a:endParaRPr lang="en-AU"/>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E7714AAD-54F3-4293-BC01-EBD6526142AE}" type="slidenum">
              <a:rPr lang="en-AU"/>
              <a:pPr/>
              <a:t>‹#›</a:t>
            </a:fld>
            <a:endParaRPr lang="en-AU"/>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13EB436E-AA83-45D0-B0F2-F4AE44713823}" type="slidenum">
              <a:rPr lang="en-AU"/>
              <a:pPr/>
              <a:t>‹#›</a:t>
            </a:fld>
            <a:endParaRPr lang="en-AU"/>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C28264BA-8EB4-4A83-9007-6A4033991984}" type="slidenum">
              <a:rPr lang="en-AU"/>
              <a:pPr/>
              <a:t>‹#›</a:t>
            </a:fld>
            <a:endParaRPr lang="en-AU"/>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A26CC8D9-C873-4F8C-AC93-419035628276}" type="slidenum">
              <a:rPr lang="en-AU"/>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image" Target="../media/image9.jpeg"/><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image" Target="../media/image10.jpeg"/><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image" Target="../media/image11.jpeg"/><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2.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image" Target="../media/image12.jpeg"/><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theme" Target="../theme/theme13.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image" Target="../media/image13.jpeg"/><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theme" Target="../theme/theme14.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3.xml"/><Relationship Id="rId13" Type="http://schemas.openxmlformats.org/officeDocument/2006/relationships/image" Target="../media/image14.jpeg"/><Relationship Id="rId3" Type="http://schemas.openxmlformats.org/officeDocument/2006/relationships/slideLayout" Target="../slideLayouts/slideLayout158.xml"/><Relationship Id="rId7" Type="http://schemas.openxmlformats.org/officeDocument/2006/relationships/slideLayout" Target="../slideLayouts/slideLayout162.xml"/><Relationship Id="rId12" Type="http://schemas.openxmlformats.org/officeDocument/2006/relationships/theme" Target="../theme/theme15.xml"/><Relationship Id="rId2" Type="http://schemas.openxmlformats.org/officeDocument/2006/relationships/slideLayout" Target="../slideLayouts/slideLayout157.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5" Type="http://schemas.openxmlformats.org/officeDocument/2006/relationships/slideLayout" Target="../slideLayouts/slideLayout160.xml"/><Relationship Id="rId10" Type="http://schemas.openxmlformats.org/officeDocument/2006/relationships/slideLayout" Target="../slideLayouts/slideLayout165.xml"/><Relationship Id="rId4" Type="http://schemas.openxmlformats.org/officeDocument/2006/relationships/slideLayout" Target="../slideLayouts/slideLayout159.xml"/><Relationship Id="rId9"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4.xml"/><Relationship Id="rId13" Type="http://schemas.openxmlformats.org/officeDocument/2006/relationships/image" Target="../media/image15.jpeg"/><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theme" Target="../theme/theme16.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5.xml"/><Relationship Id="rId13" Type="http://schemas.openxmlformats.org/officeDocument/2006/relationships/image" Target="../media/image16.jpeg"/><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theme" Target="../theme/theme17.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image" Target="../media/image17.jpeg"/><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theme" Target="../theme/theme18.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7.xml"/><Relationship Id="rId13" Type="http://schemas.openxmlformats.org/officeDocument/2006/relationships/image" Target="../media/image18.jpeg"/><Relationship Id="rId3" Type="http://schemas.openxmlformats.org/officeDocument/2006/relationships/slideLayout" Target="../slideLayouts/slideLayout202.xml"/><Relationship Id="rId7" Type="http://schemas.openxmlformats.org/officeDocument/2006/relationships/slideLayout" Target="../slideLayouts/slideLayout206.xml"/><Relationship Id="rId12" Type="http://schemas.openxmlformats.org/officeDocument/2006/relationships/theme" Target="../theme/theme19.xml"/><Relationship Id="rId2" Type="http://schemas.openxmlformats.org/officeDocument/2006/relationships/slideLayout" Target="../slideLayouts/slideLayout201.xml"/><Relationship Id="rId1" Type="http://schemas.openxmlformats.org/officeDocument/2006/relationships/slideLayout" Target="../slideLayouts/slideLayout200.xml"/><Relationship Id="rId6" Type="http://schemas.openxmlformats.org/officeDocument/2006/relationships/slideLayout" Target="../slideLayouts/slideLayout205.xml"/><Relationship Id="rId11" Type="http://schemas.openxmlformats.org/officeDocument/2006/relationships/slideLayout" Target="../slideLayouts/slideLayout210.xml"/><Relationship Id="rId5" Type="http://schemas.openxmlformats.org/officeDocument/2006/relationships/slideLayout" Target="../slideLayouts/slideLayout204.xml"/><Relationship Id="rId10" Type="http://schemas.openxmlformats.org/officeDocument/2006/relationships/slideLayout" Target="../slideLayouts/slideLayout209.xml"/><Relationship Id="rId4" Type="http://schemas.openxmlformats.org/officeDocument/2006/relationships/slideLayout" Target="../slideLayouts/slideLayout203.xml"/><Relationship Id="rId9"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8.xml"/><Relationship Id="rId13" Type="http://schemas.openxmlformats.org/officeDocument/2006/relationships/image" Target="../media/image19.jpeg"/><Relationship Id="rId3" Type="http://schemas.openxmlformats.org/officeDocument/2006/relationships/slideLayout" Target="../slideLayouts/slideLayout213.xml"/><Relationship Id="rId7" Type="http://schemas.openxmlformats.org/officeDocument/2006/relationships/slideLayout" Target="../slideLayouts/slideLayout217.xml"/><Relationship Id="rId12" Type="http://schemas.openxmlformats.org/officeDocument/2006/relationships/theme" Target="../theme/theme20.xml"/><Relationship Id="rId2" Type="http://schemas.openxmlformats.org/officeDocument/2006/relationships/slideLayout" Target="../slideLayouts/slideLayout212.xml"/><Relationship Id="rId1" Type="http://schemas.openxmlformats.org/officeDocument/2006/relationships/slideLayout" Target="../slideLayouts/slideLayout211.xml"/><Relationship Id="rId6" Type="http://schemas.openxmlformats.org/officeDocument/2006/relationships/slideLayout" Target="../slideLayouts/slideLayout216.xml"/><Relationship Id="rId11" Type="http://schemas.openxmlformats.org/officeDocument/2006/relationships/slideLayout" Target="../slideLayouts/slideLayout221.xml"/><Relationship Id="rId5" Type="http://schemas.openxmlformats.org/officeDocument/2006/relationships/slideLayout" Target="../slideLayouts/slideLayout215.xml"/><Relationship Id="rId10" Type="http://schemas.openxmlformats.org/officeDocument/2006/relationships/slideLayout" Target="../slideLayouts/slideLayout220.xml"/><Relationship Id="rId4" Type="http://schemas.openxmlformats.org/officeDocument/2006/relationships/slideLayout" Target="../slideLayouts/slideLayout214.xml"/><Relationship Id="rId9" Type="http://schemas.openxmlformats.org/officeDocument/2006/relationships/slideLayout" Target="../slideLayouts/slideLayout219.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9.xml"/><Relationship Id="rId13" Type="http://schemas.openxmlformats.org/officeDocument/2006/relationships/image" Target="../media/image20.jpeg"/><Relationship Id="rId3" Type="http://schemas.openxmlformats.org/officeDocument/2006/relationships/slideLayout" Target="../slideLayouts/slideLayout224.xml"/><Relationship Id="rId7" Type="http://schemas.openxmlformats.org/officeDocument/2006/relationships/slideLayout" Target="../slideLayouts/slideLayout228.xml"/><Relationship Id="rId12" Type="http://schemas.openxmlformats.org/officeDocument/2006/relationships/theme" Target="../theme/theme21.xml"/><Relationship Id="rId2" Type="http://schemas.openxmlformats.org/officeDocument/2006/relationships/slideLayout" Target="../slideLayouts/slideLayout223.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5" Type="http://schemas.openxmlformats.org/officeDocument/2006/relationships/slideLayout" Target="../slideLayouts/slideLayout226.xml"/><Relationship Id="rId10" Type="http://schemas.openxmlformats.org/officeDocument/2006/relationships/slideLayout" Target="../slideLayouts/slideLayout231.xml"/><Relationship Id="rId4" Type="http://schemas.openxmlformats.org/officeDocument/2006/relationships/slideLayout" Target="../slideLayouts/slideLayout225.xml"/><Relationship Id="rId9" Type="http://schemas.openxmlformats.org/officeDocument/2006/relationships/slideLayout" Target="../slideLayouts/slideLayout230.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0.xml"/><Relationship Id="rId13" Type="http://schemas.openxmlformats.org/officeDocument/2006/relationships/image" Target="../media/image21.jpeg"/><Relationship Id="rId3" Type="http://schemas.openxmlformats.org/officeDocument/2006/relationships/slideLayout" Target="../slideLayouts/slideLayout235.xml"/><Relationship Id="rId7" Type="http://schemas.openxmlformats.org/officeDocument/2006/relationships/slideLayout" Target="../slideLayouts/slideLayout239.xml"/><Relationship Id="rId12" Type="http://schemas.openxmlformats.org/officeDocument/2006/relationships/theme" Target="../theme/theme22.xml"/><Relationship Id="rId2" Type="http://schemas.openxmlformats.org/officeDocument/2006/relationships/slideLayout" Target="../slideLayouts/slideLayout234.xml"/><Relationship Id="rId1" Type="http://schemas.openxmlformats.org/officeDocument/2006/relationships/slideLayout" Target="../slideLayouts/slideLayout233.xml"/><Relationship Id="rId6" Type="http://schemas.openxmlformats.org/officeDocument/2006/relationships/slideLayout" Target="../slideLayouts/slideLayout238.xml"/><Relationship Id="rId11" Type="http://schemas.openxmlformats.org/officeDocument/2006/relationships/slideLayout" Target="../slideLayouts/slideLayout243.xml"/><Relationship Id="rId5" Type="http://schemas.openxmlformats.org/officeDocument/2006/relationships/slideLayout" Target="../slideLayouts/slideLayout237.xml"/><Relationship Id="rId10" Type="http://schemas.openxmlformats.org/officeDocument/2006/relationships/slideLayout" Target="../slideLayouts/slideLayout242.xml"/><Relationship Id="rId4" Type="http://schemas.openxmlformats.org/officeDocument/2006/relationships/slideLayout" Target="../slideLayouts/slideLayout236.xml"/><Relationship Id="rId9" Type="http://schemas.openxmlformats.org/officeDocument/2006/relationships/slideLayout" Target="../slideLayouts/slideLayout24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3.jpe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4.jpe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5.jpe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6.jpe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image" Target="../media/image7.jpe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image" Target="../media/image8.jpeg"/><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295733-545B-4EE2-ABE0-5E39F334C415}" type="datetime1">
              <a:rPr lang="en-AU" smtClean="0"/>
              <a:pPr/>
              <a:t>27/02/2009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C63E62-A96C-4587-96BC-87525BBAE52A}"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12954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2291" name="Rectangle 3"/>
          <p:cNvSpPr>
            <a:spLocks noGrp="1" noChangeArrowheads="1"/>
          </p:cNvSpPr>
          <p:nvPr>
            <p:ph type="body" idx="1"/>
          </p:nvPr>
        </p:nvSpPr>
        <p:spPr bwMode="auto">
          <a:xfrm>
            <a:off x="685800" y="2667000"/>
            <a:ext cx="7772400" cy="34591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22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22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22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DC0CE2C-BEC6-440B-A7EB-F258933E9E36}"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a:solidFill>
            <a:schemeClr val="tx1"/>
          </a:solidFill>
          <a:latin typeface="+mn-lt"/>
        </a:defRPr>
      </a:lvl2pPr>
      <a:lvl3pPr marL="1143000" indent="-228600" algn="ctr" rtl="0" eaLnBrk="1" fontAlgn="base" hangingPunct="1">
        <a:spcBef>
          <a:spcPct val="20000"/>
        </a:spcBef>
        <a:spcAft>
          <a:spcPct val="0"/>
        </a:spcAft>
        <a:buChar char="•"/>
        <a:defRPr sz="2400">
          <a:solidFill>
            <a:schemeClr val="tx1"/>
          </a:solidFill>
          <a:latin typeface="+mn-lt"/>
        </a:defRPr>
      </a:lvl3pPr>
      <a:lvl4pPr marL="1600200" indent="-228600" algn="ctr" rtl="0" eaLnBrk="1" fontAlgn="base" hangingPunct="1">
        <a:spcBef>
          <a:spcPct val="20000"/>
        </a:spcBef>
        <a:spcAft>
          <a:spcPct val="0"/>
        </a:spcAft>
        <a:buChar char="–"/>
        <a:defRPr sz="2000">
          <a:solidFill>
            <a:schemeClr val="tx1"/>
          </a:solidFill>
          <a:latin typeface="+mn-lt"/>
        </a:defRPr>
      </a:lvl4pPr>
      <a:lvl5pPr marL="2057400" indent="-228600" algn="ctr" rtl="0" eaLnBrk="1" fontAlgn="base" hangingPunct="1">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331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331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331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31F7FB7-BBE6-4E8C-93E2-0E00B5579335}"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433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434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434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91B1A3D-FD63-43BD-9AD2-DEA30C5663D4}"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12954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5363" name="Rectangle 3"/>
          <p:cNvSpPr>
            <a:spLocks noGrp="1" noChangeArrowheads="1"/>
          </p:cNvSpPr>
          <p:nvPr>
            <p:ph type="body" idx="1"/>
          </p:nvPr>
        </p:nvSpPr>
        <p:spPr bwMode="auto">
          <a:xfrm>
            <a:off x="685800" y="2667000"/>
            <a:ext cx="7772400" cy="34591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536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536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77BF2845-1209-4F2B-AE32-373D011AAC7A}"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a:solidFill>
            <a:schemeClr val="tx1"/>
          </a:solidFill>
          <a:latin typeface="+mn-lt"/>
        </a:defRPr>
      </a:lvl2pPr>
      <a:lvl3pPr marL="1143000" indent="-228600" algn="ctr" rtl="0" eaLnBrk="1" fontAlgn="base" hangingPunct="1">
        <a:spcBef>
          <a:spcPct val="20000"/>
        </a:spcBef>
        <a:spcAft>
          <a:spcPct val="0"/>
        </a:spcAft>
        <a:buChar char="•"/>
        <a:defRPr sz="2400">
          <a:solidFill>
            <a:schemeClr val="tx1"/>
          </a:solidFill>
          <a:latin typeface="+mn-lt"/>
        </a:defRPr>
      </a:lvl3pPr>
      <a:lvl4pPr marL="1600200" indent="-228600" algn="ctr" rtl="0" eaLnBrk="1" fontAlgn="base" hangingPunct="1">
        <a:spcBef>
          <a:spcPct val="20000"/>
        </a:spcBef>
        <a:spcAft>
          <a:spcPct val="0"/>
        </a:spcAft>
        <a:buChar char="–"/>
        <a:defRPr sz="2000">
          <a:solidFill>
            <a:schemeClr val="tx1"/>
          </a:solidFill>
          <a:latin typeface="+mn-lt"/>
        </a:defRPr>
      </a:lvl4pPr>
      <a:lvl5pPr marL="2057400" indent="-228600" algn="ctr" rtl="0" eaLnBrk="1" fontAlgn="base" hangingPunct="1">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EC295733-545B-4EE2-ABE0-5E39F334C415}" type="datetime1">
              <a:rPr lang="en-AU" smtClean="0"/>
              <a:pPr/>
              <a:t>27/02/2009</a:t>
            </a:fld>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9C63E62-A96C-4587-96BC-87525BBAE52A}"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hf hdr="0" ft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5334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8195" name="Rectangle 3"/>
          <p:cNvSpPr>
            <a:spLocks noGrp="1" noChangeArrowheads="1"/>
          </p:cNvSpPr>
          <p:nvPr>
            <p:ph type="body" idx="1"/>
          </p:nvPr>
        </p:nvSpPr>
        <p:spPr bwMode="auto">
          <a:xfrm>
            <a:off x="685800" y="1676400"/>
            <a:ext cx="7772400" cy="4449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81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EE45DCD-F491-4D9E-A943-511DBF4D958D}"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19812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9219" name="Rectangle 3"/>
          <p:cNvSpPr>
            <a:spLocks noGrp="1" noChangeArrowheads="1"/>
          </p:cNvSpPr>
          <p:nvPr>
            <p:ph type="body" idx="1"/>
          </p:nvPr>
        </p:nvSpPr>
        <p:spPr bwMode="auto">
          <a:xfrm>
            <a:off x="457200" y="3200400"/>
            <a:ext cx="8229600" cy="2925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922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922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D4351D5-2E0D-494E-9827-248F9728997B}"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a:solidFill>
            <a:schemeClr val="tx1"/>
          </a:solidFill>
          <a:latin typeface="+mn-lt"/>
        </a:defRPr>
      </a:lvl2pPr>
      <a:lvl3pPr marL="1143000" indent="-228600" algn="ctr" rtl="0" eaLnBrk="1" fontAlgn="base" hangingPunct="1">
        <a:spcBef>
          <a:spcPct val="20000"/>
        </a:spcBef>
        <a:spcAft>
          <a:spcPct val="0"/>
        </a:spcAft>
        <a:buChar char="•"/>
        <a:defRPr sz="2400">
          <a:solidFill>
            <a:schemeClr val="tx1"/>
          </a:solidFill>
          <a:latin typeface="+mn-lt"/>
        </a:defRPr>
      </a:lvl3pPr>
      <a:lvl4pPr marL="1600200" indent="-228600" algn="ctr" rtl="0" eaLnBrk="1" fontAlgn="base" hangingPunct="1">
        <a:spcBef>
          <a:spcPct val="20000"/>
        </a:spcBef>
        <a:spcAft>
          <a:spcPct val="0"/>
        </a:spcAft>
        <a:buChar char="–"/>
        <a:defRPr sz="2000">
          <a:solidFill>
            <a:schemeClr val="tx1"/>
          </a:solidFill>
          <a:latin typeface="+mn-lt"/>
        </a:defRPr>
      </a:lvl4pPr>
      <a:lvl5pPr marL="2057400" indent="-228600" algn="ctr" rtl="0" eaLnBrk="1" fontAlgn="base" hangingPunct="1">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02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02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13E1E4B-FBB8-45FA-A539-D7F244FABA58}"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5334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1267" name="Rectangle 3"/>
          <p:cNvSpPr>
            <a:spLocks noGrp="1" noChangeArrowheads="1"/>
          </p:cNvSpPr>
          <p:nvPr>
            <p:ph type="body" idx="1"/>
          </p:nvPr>
        </p:nvSpPr>
        <p:spPr bwMode="auto">
          <a:xfrm>
            <a:off x="685800" y="1676400"/>
            <a:ext cx="7772400" cy="4449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12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12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12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FD04C3C-964D-4BB7-9171-3526D2B89569}"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19812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2291" name="Rectangle 3"/>
          <p:cNvSpPr>
            <a:spLocks noGrp="1" noChangeArrowheads="1"/>
          </p:cNvSpPr>
          <p:nvPr>
            <p:ph type="body" idx="1"/>
          </p:nvPr>
        </p:nvSpPr>
        <p:spPr bwMode="auto">
          <a:xfrm>
            <a:off x="457200" y="3200400"/>
            <a:ext cx="8229600" cy="2925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22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22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22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FAEAC66-6DF6-40BE-972C-D94DBB9D2AC4}"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a:solidFill>
            <a:schemeClr val="tx1"/>
          </a:solidFill>
          <a:latin typeface="+mn-lt"/>
        </a:defRPr>
      </a:lvl2pPr>
      <a:lvl3pPr marL="1143000" indent="-228600" algn="ctr" rtl="0" eaLnBrk="1" fontAlgn="base" hangingPunct="1">
        <a:spcBef>
          <a:spcPct val="20000"/>
        </a:spcBef>
        <a:spcAft>
          <a:spcPct val="0"/>
        </a:spcAft>
        <a:buChar char="•"/>
        <a:defRPr sz="2400">
          <a:solidFill>
            <a:schemeClr val="tx1"/>
          </a:solidFill>
          <a:latin typeface="+mn-lt"/>
        </a:defRPr>
      </a:lvl3pPr>
      <a:lvl4pPr marL="1600200" indent="-228600" algn="ctr" rtl="0" eaLnBrk="1" fontAlgn="base" hangingPunct="1">
        <a:spcBef>
          <a:spcPct val="20000"/>
        </a:spcBef>
        <a:spcAft>
          <a:spcPct val="0"/>
        </a:spcAft>
        <a:buChar char="–"/>
        <a:defRPr sz="2000">
          <a:solidFill>
            <a:schemeClr val="tx1"/>
          </a:solidFill>
          <a:latin typeface="+mn-lt"/>
        </a:defRPr>
      </a:lvl4pPr>
      <a:lvl5pPr marL="2057400" indent="-228600" algn="ctr" rtl="0" eaLnBrk="1" fontAlgn="base" hangingPunct="1">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bg1"/>
                </a:solidFill>
              </a:defRPr>
            </a:lvl1pPr>
          </a:lstStyle>
          <a:p>
            <a:fld id="{EC295733-545B-4EE2-ABE0-5E39F334C415}" type="datetime1">
              <a:rPr lang="en-AU" smtClean="0"/>
              <a:pPr/>
              <a:t>27/02/2009</a:t>
            </a:fld>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bg1"/>
                </a:solidFill>
              </a:defRPr>
            </a:lvl1pPr>
          </a:lstStyle>
          <a:p>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defRPr>
            </a:lvl1pPr>
          </a:lstStyle>
          <a:p>
            <a:fld id="{09C63E62-A96C-4587-96BC-87525BBAE52A}"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p:txStyles>
    <p:titleStyle>
      <a:lvl1pPr algn="ctr" rtl="0" eaLnBrk="1" fontAlgn="base" hangingPunct="1">
        <a:spcBef>
          <a:spcPct val="0"/>
        </a:spcBef>
        <a:spcAft>
          <a:spcPct val="0"/>
        </a:spcAft>
        <a:defRPr sz="4400">
          <a:solidFill>
            <a:schemeClr val="bg1"/>
          </a:solidFill>
          <a:latin typeface="+mj-lt"/>
          <a:ea typeface="+mj-ea"/>
          <a:cs typeface="+mj-cs"/>
        </a:defRPr>
      </a:lvl1pPr>
      <a:lvl2pPr algn="ctr" rtl="0" eaLnBrk="1" fontAlgn="base" hangingPunct="1">
        <a:spcBef>
          <a:spcPct val="0"/>
        </a:spcBef>
        <a:spcAft>
          <a:spcPct val="0"/>
        </a:spcAft>
        <a:defRPr sz="4400">
          <a:solidFill>
            <a:schemeClr val="bg1"/>
          </a:solidFill>
          <a:latin typeface="Arial" charset="0"/>
        </a:defRPr>
      </a:lvl2pPr>
      <a:lvl3pPr algn="ctr" rtl="0" eaLnBrk="1" fontAlgn="base" hangingPunct="1">
        <a:spcBef>
          <a:spcPct val="0"/>
        </a:spcBef>
        <a:spcAft>
          <a:spcPct val="0"/>
        </a:spcAft>
        <a:defRPr sz="4400">
          <a:solidFill>
            <a:schemeClr val="bg1"/>
          </a:solidFill>
          <a:latin typeface="Arial" charset="0"/>
        </a:defRPr>
      </a:lvl3pPr>
      <a:lvl4pPr algn="ctr" rtl="0" eaLnBrk="1" fontAlgn="base" hangingPunct="1">
        <a:spcBef>
          <a:spcPct val="0"/>
        </a:spcBef>
        <a:spcAft>
          <a:spcPct val="0"/>
        </a:spcAft>
        <a:defRPr sz="4400">
          <a:solidFill>
            <a:schemeClr val="bg1"/>
          </a:solidFill>
          <a:latin typeface="Arial" charset="0"/>
        </a:defRPr>
      </a:lvl4pPr>
      <a:lvl5pPr algn="ctr" rtl="0" eaLnBrk="1" fontAlgn="base" hangingPunct="1">
        <a:spcBef>
          <a:spcPct val="0"/>
        </a:spcBef>
        <a:spcAft>
          <a:spcPct val="0"/>
        </a:spcAft>
        <a:defRPr sz="4400">
          <a:solidFill>
            <a:schemeClr val="bg1"/>
          </a:solidFill>
          <a:latin typeface="Arial" charset="0"/>
        </a:defRPr>
      </a:lvl5pPr>
      <a:lvl6pPr marL="457200" algn="ctr" rtl="0" eaLnBrk="1" fontAlgn="base" hangingPunct="1">
        <a:spcBef>
          <a:spcPct val="0"/>
        </a:spcBef>
        <a:spcAft>
          <a:spcPct val="0"/>
        </a:spcAft>
        <a:defRPr sz="4400">
          <a:solidFill>
            <a:schemeClr val="bg1"/>
          </a:solidFill>
          <a:latin typeface="Arial" charset="0"/>
        </a:defRPr>
      </a:lvl6pPr>
      <a:lvl7pPr marL="914400" algn="ctr" rtl="0" eaLnBrk="1" fontAlgn="base" hangingPunct="1">
        <a:spcBef>
          <a:spcPct val="0"/>
        </a:spcBef>
        <a:spcAft>
          <a:spcPct val="0"/>
        </a:spcAft>
        <a:defRPr sz="4400">
          <a:solidFill>
            <a:schemeClr val="bg1"/>
          </a:solidFill>
          <a:latin typeface="Arial" charset="0"/>
        </a:defRPr>
      </a:lvl7pPr>
      <a:lvl8pPr marL="1371600" algn="ctr" rtl="0" eaLnBrk="1" fontAlgn="base" hangingPunct="1">
        <a:spcBef>
          <a:spcPct val="0"/>
        </a:spcBef>
        <a:spcAft>
          <a:spcPct val="0"/>
        </a:spcAft>
        <a:defRPr sz="4400">
          <a:solidFill>
            <a:schemeClr val="bg1"/>
          </a:solidFill>
          <a:latin typeface="Arial" charset="0"/>
        </a:defRPr>
      </a:lvl8pPr>
      <a:lvl9pPr marL="1828800" algn="ctr" rtl="0" eaLnBrk="1" fontAlgn="base" hangingPunct="1">
        <a:spcBef>
          <a:spcPct val="0"/>
        </a:spcBef>
        <a:spcAft>
          <a:spcPct val="0"/>
        </a:spcAft>
        <a:defRPr sz="4400">
          <a:solidFill>
            <a:schemeClr val="bg1"/>
          </a:solidFill>
          <a:latin typeface="Arial"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331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331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331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7B30E65-7079-43ED-A48C-B8815F981640}"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5334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4339" name="Rectangle 3"/>
          <p:cNvSpPr>
            <a:spLocks noGrp="1" noChangeArrowheads="1"/>
          </p:cNvSpPr>
          <p:nvPr>
            <p:ph type="body" idx="1"/>
          </p:nvPr>
        </p:nvSpPr>
        <p:spPr bwMode="auto">
          <a:xfrm>
            <a:off x="685800" y="1676400"/>
            <a:ext cx="7772400" cy="4449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434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434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FBD914D-8BAF-47BF-9362-58D714B6F668}"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19812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5363" name="Rectangle 3"/>
          <p:cNvSpPr>
            <a:spLocks noGrp="1" noChangeArrowheads="1"/>
          </p:cNvSpPr>
          <p:nvPr>
            <p:ph type="body" idx="1"/>
          </p:nvPr>
        </p:nvSpPr>
        <p:spPr bwMode="auto">
          <a:xfrm>
            <a:off x="457200" y="3200400"/>
            <a:ext cx="8229600" cy="2925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536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536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C6353D5-7CDE-48D7-B80C-72EE15118AFF}"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a:solidFill>
            <a:schemeClr val="tx1"/>
          </a:solidFill>
          <a:latin typeface="+mn-lt"/>
        </a:defRPr>
      </a:lvl2pPr>
      <a:lvl3pPr marL="1143000" indent="-228600" algn="ctr" rtl="0" eaLnBrk="1" fontAlgn="base" hangingPunct="1">
        <a:spcBef>
          <a:spcPct val="20000"/>
        </a:spcBef>
        <a:spcAft>
          <a:spcPct val="0"/>
        </a:spcAft>
        <a:buChar char="•"/>
        <a:defRPr sz="2400">
          <a:solidFill>
            <a:schemeClr val="tx1"/>
          </a:solidFill>
          <a:latin typeface="+mn-lt"/>
        </a:defRPr>
      </a:lvl3pPr>
      <a:lvl4pPr marL="1600200" indent="-228600" algn="ctr" rtl="0" eaLnBrk="1" fontAlgn="base" hangingPunct="1">
        <a:spcBef>
          <a:spcPct val="20000"/>
        </a:spcBef>
        <a:spcAft>
          <a:spcPct val="0"/>
        </a:spcAft>
        <a:buChar char="–"/>
        <a:defRPr sz="2000">
          <a:solidFill>
            <a:schemeClr val="tx1"/>
          </a:solidFill>
          <a:latin typeface="+mn-lt"/>
        </a:defRPr>
      </a:lvl4pPr>
      <a:lvl5pPr marL="2057400" indent="-228600" algn="ctr" rtl="0" eaLnBrk="1" fontAlgn="base" hangingPunct="1">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39" name="Picture 15" descr="Sports 087"/>
          <p:cNvPicPr>
            <a:picLocks noChangeAspect="1" noChangeArrowheads="1"/>
          </p:cNvPicPr>
          <p:nvPr/>
        </p:nvPicPr>
        <p:blipFill>
          <a:blip r:embed="rId13"/>
          <a:srcRect/>
          <a:stretch>
            <a:fillRect/>
          </a:stretch>
        </p:blipFill>
        <p:spPr bwMode="auto">
          <a:xfrm>
            <a:off x="0" y="0"/>
            <a:ext cx="9144000" cy="5875338"/>
          </a:xfrm>
          <a:prstGeom prst="rect">
            <a:avLst/>
          </a:prstGeom>
          <a:noFill/>
        </p:spPr>
      </p:pic>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bg1"/>
                </a:solidFill>
              </a:defRPr>
            </a:lvl1pPr>
          </a:lstStyle>
          <a:p>
            <a:fld id="{EC295733-545B-4EE2-ABE0-5E39F334C415}" type="datetime1">
              <a:rPr lang="en-AU" smtClean="0"/>
              <a:pPr/>
              <a:t>27/02/2009</a:t>
            </a:fld>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bg1"/>
                </a:solidFill>
              </a:defRPr>
            </a:lvl1pPr>
          </a:lstStyle>
          <a:p>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defRPr>
            </a:lvl1pPr>
          </a:lstStyle>
          <a:p>
            <a:fld id="{09C63E62-A96C-4587-96BC-87525BBAE52A}"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hdr="0" ftr="0"/>
  <p:txStyles>
    <p:titleStyle>
      <a:lvl1pPr algn="ctr" rtl="0" eaLnBrk="1" fontAlgn="base" hangingPunct="1">
        <a:spcBef>
          <a:spcPct val="0"/>
        </a:spcBef>
        <a:spcAft>
          <a:spcPct val="0"/>
        </a:spcAft>
        <a:defRPr sz="4400">
          <a:solidFill>
            <a:schemeClr val="bg1"/>
          </a:solidFill>
          <a:latin typeface="+mj-lt"/>
          <a:ea typeface="+mj-ea"/>
          <a:cs typeface="+mj-cs"/>
        </a:defRPr>
      </a:lvl1pPr>
      <a:lvl2pPr algn="ctr" rtl="0" eaLnBrk="1" fontAlgn="base" hangingPunct="1">
        <a:spcBef>
          <a:spcPct val="0"/>
        </a:spcBef>
        <a:spcAft>
          <a:spcPct val="0"/>
        </a:spcAft>
        <a:defRPr sz="4400">
          <a:solidFill>
            <a:schemeClr val="bg1"/>
          </a:solidFill>
          <a:latin typeface="Arial" charset="0"/>
        </a:defRPr>
      </a:lvl2pPr>
      <a:lvl3pPr algn="ctr" rtl="0" eaLnBrk="1" fontAlgn="base" hangingPunct="1">
        <a:spcBef>
          <a:spcPct val="0"/>
        </a:spcBef>
        <a:spcAft>
          <a:spcPct val="0"/>
        </a:spcAft>
        <a:defRPr sz="4400">
          <a:solidFill>
            <a:schemeClr val="bg1"/>
          </a:solidFill>
          <a:latin typeface="Arial" charset="0"/>
        </a:defRPr>
      </a:lvl3pPr>
      <a:lvl4pPr algn="ctr" rtl="0" eaLnBrk="1" fontAlgn="base" hangingPunct="1">
        <a:spcBef>
          <a:spcPct val="0"/>
        </a:spcBef>
        <a:spcAft>
          <a:spcPct val="0"/>
        </a:spcAft>
        <a:defRPr sz="4400">
          <a:solidFill>
            <a:schemeClr val="bg1"/>
          </a:solidFill>
          <a:latin typeface="Arial" charset="0"/>
        </a:defRPr>
      </a:lvl4pPr>
      <a:lvl5pPr algn="ctr" rtl="0" eaLnBrk="1" fontAlgn="base" hangingPunct="1">
        <a:spcBef>
          <a:spcPct val="0"/>
        </a:spcBef>
        <a:spcAft>
          <a:spcPct val="0"/>
        </a:spcAft>
        <a:defRPr sz="4400">
          <a:solidFill>
            <a:schemeClr val="bg1"/>
          </a:solidFill>
          <a:latin typeface="Arial" charset="0"/>
        </a:defRPr>
      </a:lvl5pPr>
      <a:lvl6pPr marL="457200" algn="ctr" rtl="0" eaLnBrk="1" fontAlgn="base" hangingPunct="1">
        <a:spcBef>
          <a:spcPct val="0"/>
        </a:spcBef>
        <a:spcAft>
          <a:spcPct val="0"/>
        </a:spcAft>
        <a:defRPr sz="4400">
          <a:solidFill>
            <a:schemeClr val="bg1"/>
          </a:solidFill>
          <a:latin typeface="Arial" charset="0"/>
        </a:defRPr>
      </a:lvl6pPr>
      <a:lvl7pPr marL="914400" algn="ctr" rtl="0" eaLnBrk="1" fontAlgn="base" hangingPunct="1">
        <a:spcBef>
          <a:spcPct val="0"/>
        </a:spcBef>
        <a:spcAft>
          <a:spcPct val="0"/>
        </a:spcAft>
        <a:defRPr sz="4400">
          <a:solidFill>
            <a:schemeClr val="bg1"/>
          </a:solidFill>
          <a:latin typeface="Arial" charset="0"/>
        </a:defRPr>
      </a:lvl7pPr>
      <a:lvl8pPr marL="1371600" algn="ctr" rtl="0" eaLnBrk="1" fontAlgn="base" hangingPunct="1">
        <a:spcBef>
          <a:spcPct val="0"/>
        </a:spcBef>
        <a:spcAft>
          <a:spcPct val="0"/>
        </a:spcAft>
        <a:defRPr sz="4400">
          <a:solidFill>
            <a:schemeClr val="bg1"/>
          </a:solidFill>
          <a:latin typeface="Arial" charset="0"/>
        </a:defRPr>
      </a:lvl8pPr>
      <a:lvl9pPr marL="1828800" algn="ctr" rtl="0" eaLnBrk="1" fontAlgn="base" hangingPunct="1">
        <a:spcBef>
          <a:spcPct val="0"/>
        </a:spcBef>
        <a:spcAft>
          <a:spcPct val="0"/>
        </a:spcAft>
        <a:defRPr sz="4400">
          <a:solidFill>
            <a:schemeClr val="bg1"/>
          </a:solidFill>
          <a:latin typeface="Arial"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EC295733-545B-4EE2-ABE0-5E39F334C415}" type="datetime1">
              <a:rPr lang="en-AU" smtClean="0"/>
              <a:pPr/>
              <a:t>27/02/2009</a:t>
            </a:fld>
            <a:endParaRPr lang="en-AU"/>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9C63E62-A96C-4587-96BC-87525BBAE52A}"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hdr="0" ft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charset="0"/>
        </a:defRPr>
      </a:lvl2pPr>
      <a:lvl3pPr algn="ctr" rtl="0" eaLnBrk="1" fontAlgn="base" hangingPunct="1">
        <a:spcBef>
          <a:spcPct val="0"/>
        </a:spcBef>
        <a:spcAft>
          <a:spcPct val="0"/>
        </a:spcAft>
        <a:defRPr sz="4400">
          <a:solidFill>
            <a:schemeClr val="tx2"/>
          </a:solidFill>
          <a:latin typeface="Times New Roman" charset="0"/>
        </a:defRPr>
      </a:lvl3pPr>
      <a:lvl4pPr algn="ctr" rtl="0" eaLnBrk="1" fontAlgn="base" hangingPunct="1">
        <a:spcBef>
          <a:spcPct val="0"/>
        </a:spcBef>
        <a:spcAft>
          <a:spcPct val="0"/>
        </a:spcAft>
        <a:defRPr sz="4400">
          <a:solidFill>
            <a:schemeClr val="tx2"/>
          </a:solidFill>
          <a:latin typeface="Times New Roman" charset="0"/>
        </a:defRPr>
      </a:lvl4pPr>
      <a:lvl5pPr algn="ctr" rtl="0" eaLnBrk="1" fontAlgn="base" hangingPunct="1">
        <a:spcBef>
          <a:spcPct val="0"/>
        </a:spcBef>
        <a:spcAft>
          <a:spcPct val="0"/>
        </a:spcAft>
        <a:defRPr sz="4400">
          <a:solidFill>
            <a:schemeClr val="tx2"/>
          </a:solidFill>
          <a:latin typeface="Times New Roman" charset="0"/>
        </a:defRPr>
      </a:lvl5pPr>
      <a:lvl6pPr marL="457200" algn="ctr" rtl="0" eaLnBrk="1" fontAlgn="base" hangingPunct="1">
        <a:spcBef>
          <a:spcPct val="0"/>
        </a:spcBef>
        <a:spcAft>
          <a:spcPct val="0"/>
        </a:spcAft>
        <a:defRPr sz="4400">
          <a:solidFill>
            <a:schemeClr val="tx2"/>
          </a:solidFill>
          <a:latin typeface="Times New Roman" charset="0"/>
        </a:defRPr>
      </a:lvl6pPr>
      <a:lvl7pPr marL="914400" algn="ctr" rtl="0" eaLnBrk="1" fontAlgn="base" hangingPunct="1">
        <a:spcBef>
          <a:spcPct val="0"/>
        </a:spcBef>
        <a:spcAft>
          <a:spcPct val="0"/>
        </a:spcAft>
        <a:defRPr sz="4400">
          <a:solidFill>
            <a:schemeClr val="tx2"/>
          </a:solidFill>
          <a:latin typeface="Times New Roman" charset="0"/>
        </a:defRPr>
      </a:lvl7pPr>
      <a:lvl8pPr marL="1371600" algn="ctr" rtl="0" eaLnBrk="1" fontAlgn="base" hangingPunct="1">
        <a:spcBef>
          <a:spcPct val="0"/>
        </a:spcBef>
        <a:spcAft>
          <a:spcPct val="0"/>
        </a:spcAft>
        <a:defRPr sz="4400">
          <a:solidFill>
            <a:schemeClr val="tx2"/>
          </a:solidFill>
          <a:latin typeface="Times New Roman" charset="0"/>
        </a:defRPr>
      </a:lvl8pPr>
      <a:lvl9pPr marL="1828800" algn="ctr" rtl="0" eaLnBrk="1" fontAlgn="base" hangingPunct="1">
        <a:spcBef>
          <a:spcPct val="0"/>
        </a:spcBef>
        <a:spcAft>
          <a:spcPct val="0"/>
        </a:spcAft>
        <a:defRPr sz="4400">
          <a:solidFill>
            <a:schemeClr val="tx2"/>
          </a:solidFill>
          <a:latin typeface="Times New Roman"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EC295733-545B-4EE2-ABE0-5E39F334C415}" type="datetime1">
              <a:rPr lang="en-AU" smtClean="0"/>
              <a:pPr/>
              <a:t>27/02/2009</a:t>
            </a:fld>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9C63E62-A96C-4587-96BC-87525BBAE52A}"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ft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81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81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45281D7-1B51-4D8E-8BE8-C4ED93147CEC}"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12954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9219" name="Rectangle 3"/>
          <p:cNvSpPr>
            <a:spLocks noGrp="1" noChangeArrowheads="1"/>
          </p:cNvSpPr>
          <p:nvPr>
            <p:ph type="body" idx="1"/>
          </p:nvPr>
        </p:nvSpPr>
        <p:spPr bwMode="auto">
          <a:xfrm>
            <a:off x="685800" y="2667000"/>
            <a:ext cx="7772400" cy="34591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922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922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7F3F34B-68CD-4CD5-9A2E-A339E7780325}"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a:solidFill>
            <a:schemeClr val="tx1"/>
          </a:solidFill>
          <a:latin typeface="+mn-lt"/>
        </a:defRPr>
      </a:lvl2pPr>
      <a:lvl3pPr marL="1143000" indent="-228600" algn="ctr" rtl="0" eaLnBrk="1" fontAlgn="base" hangingPunct="1">
        <a:spcBef>
          <a:spcPct val="20000"/>
        </a:spcBef>
        <a:spcAft>
          <a:spcPct val="0"/>
        </a:spcAft>
        <a:buChar char="•"/>
        <a:defRPr sz="2400">
          <a:solidFill>
            <a:schemeClr val="tx1"/>
          </a:solidFill>
          <a:latin typeface="+mn-lt"/>
        </a:defRPr>
      </a:lvl3pPr>
      <a:lvl4pPr marL="1600200" indent="-228600" algn="ctr" rtl="0" eaLnBrk="1" fontAlgn="base" hangingPunct="1">
        <a:spcBef>
          <a:spcPct val="20000"/>
        </a:spcBef>
        <a:spcAft>
          <a:spcPct val="0"/>
        </a:spcAft>
        <a:buChar char="–"/>
        <a:defRPr sz="2000">
          <a:solidFill>
            <a:schemeClr val="tx1"/>
          </a:solidFill>
          <a:latin typeface="+mn-lt"/>
        </a:defRPr>
      </a:lvl4pPr>
      <a:lvl5pPr marL="2057400" indent="-228600" algn="ctr" rtl="0" eaLnBrk="1" fontAlgn="base" hangingPunct="1">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02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02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F50AC6A-9BCE-4447-8BDB-1846FA41951E}"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126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12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12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12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2834D26-5536-4152-9D0B-B3628A732329}"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gif"/><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en.wikipedia.org/wiki/File:LeverSecondClass.svg" TargetMode="External"/><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38.wmf"/><Relationship Id="rId4" Type="http://schemas.openxmlformats.org/officeDocument/2006/relationships/image" Target="../media/image37.wmf"/></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0.gif"/><Relationship Id="rId5" Type="http://schemas.openxmlformats.org/officeDocument/2006/relationships/image" Target="../media/image39.wmf"/><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image" Target="../media/image41.gif"/><Relationship Id="rId1" Type="http://schemas.openxmlformats.org/officeDocument/2006/relationships/slideLayout" Target="../slideLayouts/slideLayout14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en.wikipedia.org/wiki/File:ThirdClassLever.svg" TargetMode="External"/><Relationship Id="rId1" Type="http://schemas.openxmlformats.org/officeDocument/2006/relationships/slideLayout" Target="../slideLayouts/slideLayout146.xml"/><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46.xml"/></Relationships>
</file>

<file path=ppt/slides/_rels/slide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50.gif"/><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3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http://www.lifestylemanagementscotland.co.uk/page_1187384063515.html" TargetMode="Externa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3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35.xml"/></Relationships>
</file>

<file path=ppt/slides/_rels/slide4.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gif"/><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en.wikipedia.org/wiki/File:LeverFirstClass.svg" TargetMode="Externa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0.wmf"/></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ctrTitle"/>
          </p:nvPr>
        </p:nvSpPr>
        <p:spPr>
          <a:xfrm>
            <a:off x="0" y="5857892"/>
            <a:ext cx="9144000" cy="762000"/>
          </a:xfrm>
        </p:spPr>
        <p:txBody>
          <a:bodyPr/>
          <a:lstStyle/>
          <a:p>
            <a:r>
              <a:rPr lang="en-AU" sz="5400" dirty="0" smtClean="0"/>
              <a:t>Levers in the Human Body</a:t>
            </a:r>
            <a:endParaRPr lang="en-AU" sz="5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Classes of Levers</a:t>
            </a:r>
            <a:br>
              <a:rPr lang="en-AU" dirty="0" smtClean="0"/>
            </a:br>
            <a:r>
              <a:rPr lang="en-AU" dirty="0" smtClean="0"/>
              <a:t>2</a:t>
            </a:r>
            <a:r>
              <a:rPr lang="en-AU" baseline="30000" dirty="0" smtClean="0"/>
              <a:t>nd</a:t>
            </a:r>
            <a:r>
              <a:rPr lang="en-AU" dirty="0" smtClean="0"/>
              <a:t>  class</a:t>
            </a:r>
            <a:endParaRPr lang="en-AU" dirty="0"/>
          </a:p>
        </p:txBody>
      </p:sp>
      <p:pic>
        <p:nvPicPr>
          <p:cNvPr id="6" name="Content Placeholder 5" descr="Class 2 lever"/>
          <p:cNvPicPr>
            <a:picLocks noGrp="1"/>
          </p:cNvPicPr>
          <p:nvPr>
            <p:ph idx="1"/>
          </p:nvPr>
        </p:nvPicPr>
        <p:blipFill>
          <a:blip r:embed="rId2"/>
          <a:srcRect/>
          <a:stretch>
            <a:fillRect/>
          </a:stretch>
        </p:blipFill>
        <p:spPr bwMode="auto">
          <a:xfrm>
            <a:off x="642910" y="2285992"/>
            <a:ext cx="3571893" cy="1472410"/>
          </a:xfrm>
          <a:prstGeom prst="rect">
            <a:avLst/>
          </a:prstGeom>
          <a:noFill/>
          <a:ln w="9525">
            <a:noFill/>
            <a:miter lim="800000"/>
            <a:headEnd/>
            <a:tailEnd/>
          </a:ln>
        </p:spPr>
      </p:pic>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10</a:t>
            </a:fld>
            <a:endParaRPr lang="en-AU"/>
          </a:p>
        </p:txBody>
      </p:sp>
      <p:pic>
        <p:nvPicPr>
          <p:cNvPr id="7" name="Picture 6" descr="Class 2 Lever in the body"/>
          <p:cNvPicPr/>
          <p:nvPr/>
        </p:nvPicPr>
        <p:blipFill>
          <a:blip r:embed="rId3"/>
          <a:srcRect/>
          <a:stretch>
            <a:fillRect/>
          </a:stretch>
        </p:blipFill>
        <p:spPr bwMode="auto">
          <a:xfrm>
            <a:off x="4786314" y="2000240"/>
            <a:ext cx="3376627" cy="4357718"/>
          </a:xfrm>
          <a:prstGeom prst="rect">
            <a:avLst/>
          </a:prstGeom>
          <a:noFill/>
          <a:ln w="9525">
            <a:noFill/>
            <a:miter lim="800000"/>
            <a:headEnd/>
            <a:tailEnd/>
          </a:ln>
        </p:spPr>
      </p:pic>
      <p:sp>
        <p:nvSpPr>
          <p:cNvPr id="8" name="TextBox 7"/>
          <p:cNvSpPr txBox="1"/>
          <p:nvPr/>
        </p:nvSpPr>
        <p:spPr>
          <a:xfrm>
            <a:off x="1857356" y="4214818"/>
            <a:ext cx="2786082" cy="1754326"/>
          </a:xfrm>
          <a:prstGeom prst="rect">
            <a:avLst/>
          </a:prstGeom>
          <a:noFill/>
        </p:spPr>
        <p:txBody>
          <a:bodyPr wrap="square" rtlCol="0">
            <a:spAutoFit/>
          </a:bodyPr>
          <a:lstStyle/>
          <a:p>
            <a:pPr lvl="0"/>
            <a:r>
              <a:rPr lang="en-AU" dirty="0" smtClean="0"/>
              <a:t>The </a:t>
            </a:r>
            <a:r>
              <a:rPr lang="en-AU" b="1" dirty="0" smtClean="0"/>
              <a:t>fulcrum (axis)</a:t>
            </a:r>
            <a:r>
              <a:rPr lang="en-AU" dirty="0" smtClean="0"/>
              <a:t> is at one end, the </a:t>
            </a:r>
            <a:r>
              <a:rPr lang="en-AU" b="1" dirty="0" smtClean="0"/>
              <a:t>effort</a:t>
            </a:r>
            <a:r>
              <a:rPr lang="en-AU" dirty="0" smtClean="0"/>
              <a:t> at the other end and the </a:t>
            </a:r>
            <a:r>
              <a:rPr lang="en-AU" b="1" dirty="0" smtClean="0"/>
              <a:t>load</a:t>
            </a:r>
            <a:r>
              <a:rPr lang="en-AU" dirty="0" smtClean="0"/>
              <a:t> lies between the effort and the fulcrum </a:t>
            </a:r>
          </a:p>
          <a:p>
            <a:endParaRPr lang="en-A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Classes of Levers</a:t>
            </a:r>
            <a:br>
              <a:rPr lang="en-AU" dirty="0" smtClean="0"/>
            </a:br>
            <a:r>
              <a:rPr lang="en-AU" dirty="0" smtClean="0"/>
              <a:t>2</a:t>
            </a:r>
            <a:r>
              <a:rPr lang="en-AU" baseline="30000" dirty="0" smtClean="0"/>
              <a:t>nd</a:t>
            </a:r>
            <a:r>
              <a:rPr lang="en-AU" dirty="0" smtClean="0"/>
              <a:t>  class</a:t>
            </a:r>
            <a:endParaRPr lang="en-AU" dirty="0"/>
          </a:p>
        </p:txBody>
      </p:sp>
      <p:sp>
        <p:nvSpPr>
          <p:cNvPr id="3" name="Content Placeholder 2"/>
          <p:cNvSpPr>
            <a:spLocks noGrp="1"/>
          </p:cNvSpPr>
          <p:nvPr>
            <p:ph idx="1"/>
          </p:nvPr>
        </p:nvSpPr>
        <p:spPr/>
        <p:txBody>
          <a:bodyPr/>
          <a:lstStyle/>
          <a:p>
            <a:r>
              <a:rPr lang="en-AU" dirty="0" smtClean="0"/>
              <a:t>As the load moves toward the fulcrum the mechanical advantages increases and it becomes easier to move but its range of motion and speed decrease.</a:t>
            </a:r>
          </a:p>
          <a:p>
            <a:r>
              <a:rPr lang="en-AU" dirty="0" smtClean="0"/>
              <a:t>As the load moves towards the force the range of motion and speed increases but the mechanical advantage decreases.</a:t>
            </a:r>
            <a:endParaRPr lang="en-AU" dirty="0"/>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11</a:t>
            </a:fld>
            <a:endParaRPr lang="en-A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Classes of Levers</a:t>
            </a:r>
            <a:br>
              <a:rPr lang="en-AU" dirty="0" smtClean="0"/>
            </a:br>
            <a:r>
              <a:rPr lang="en-AU" dirty="0" smtClean="0"/>
              <a:t>2</a:t>
            </a:r>
            <a:r>
              <a:rPr lang="en-AU" baseline="30000" dirty="0" smtClean="0"/>
              <a:t>nd</a:t>
            </a:r>
            <a:r>
              <a:rPr lang="en-AU" dirty="0" smtClean="0"/>
              <a:t>  class</a:t>
            </a:r>
            <a:endParaRPr lang="en-AU" dirty="0"/>
          </a:p>
        </p:txBody>
      </p:sp>
      <p:sp>
        <p:nvSpPr>
          <p:cNvPr id="3" name="Content Placeholder 2"/>
          <p:cNvSpPr>
            <a:spLocks noGrp="1"/>
          </p:cNvSpPr>
          <p:nvPr>
            <p:ph idx="1"/>
          </p:nvPr>
        </p:nvSpPr>
        <p:spPr/>
        <p:txBody>
          <a:bodyPr/>
          <a:lstStyle/>
          <a:p>
            <a:r>
              <a:rPr lang="en-AU" dirty="0" smtClean="0"/>
              <a:t>In a second class lever the input effort is located at the end of the bar and the fulcrum (axis) is located at the other end of the bar, opposite to the input, with the output load at a point between these two forces. </a:t>
            </a:r>
            <a:endParaRPr lang="en-AU" dirty="0"/>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12</a:t>
            </a:fld>
            <a:endParaRPr lang="en-AU"/>
          </a:p>
        </p:txBody>
      </p:sp>
      <p:pic>
        <p:nvPicPr>
          <p:cNvPr id="50178" name="Picture 2" descr="http://upload.wikimedia.org/wikipedia/commons/thumb/2/22/LeverSecondClass.svg/180px-LeverSecondClass.svg.png">
            <a:hlinkClick r:id="rId2" tooltip="Second class lever"/>
          </p:cNvPr>
          <p:cNvPicPr>
            <a:picLocks noChangeAspect="1" noChangeArrowheads="1"/>
          </p:cNvPicPr>
          <p:nvPr/>
        </p:nvPicPr>
        <p:blipFill>
          <a:blip r:embed="rId3"/>
          <a:srcRect/>
          <a:stretch>
            <a:fillRect/>
          </a:stretch>
        </p:blipFill>
        <p:spPr bwMode="auto">
          <a:xfrm>
            <a:off x="2071661" y="4107654"/>
            <a:ext cx="4500603" cy="2250304"/>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AU" smtClean="0"/>
              <a:t>Class 2 Levers</a:t>
            </a:r>
          </a:p>
        </p:txBody>
      </p:sp>
      <p:pic>
        <p:nvPicPr>
          <p:cNvPr id="18435" name="Picture 5" descr="img005"/>
          <p:cNvPicPr>
            <a:picLocks noChangeAspect="1" noChangeArrowheads="1"/>
          </p:cNvPicPr>
          <p:nvPr/>
        </p:nvPicPr>
        <p:blipFill>
          <a:blip r:embed="rId2"/>
          <a:srcRect/>
          <a:stretch>
            <a:fillRect/>
          </a:stretch>
        </p:blipFill>
        <p:spPr bwMode="auto">
          <a:xfrm>
            <a:off x="428596" y="1428736"/>
            <a:ext cx="3929058" cy="2947129"/>
          </a:xfrm>
          <a:prstGeom prst="rect">
            <a:avLst/>
          </a:prstGeom>
          <a:noFill/>
          <a:ln w="9525">
            <a:noFill/>
            <a:miter lim="800000"/>
            <a:headEnd/>
            <a:tailEnd/>
          </a:ln>
        </p:spPr>
      </p:pic>
      <p:pic>
        <p:nvPicPr>
          <p:cNvPr id="18436" name="Picture 7" descr="img006"/>
          <p:cNvPicPr>
            <a:picLocks noChangeAspect="1" noChangeArrowheads="1"/>
          </p:cNvPicPr>
          <p:nvPr/>
        </p:nvPicPr>
        <p:blipFill>
          <a:blip r:embed="rId3"/>
          <a:srcRect/>
          <a:stretch>
            <a:fillRect/>
          </a:stretch>
        </p:blipFill>
        <p:spPr bwMode="auto">
          <a:xfrm>
            <a:off x="4357686" y="2643182"/>
            <a:ext cx="4395787" cy="3297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314" name="Picture 2" descr="D:\Print\JPEG\675_Pnt_JuiceDrop.jpg"/>
          <p:cNvPicPr>
            <a:picLocks noChangeAspect="1" noChangeArrowheads="1"/>
          </p:cNvPicPr>
          <p:nvPr/>
        </p:nvPicPr>
        <p:blipFill>
          <a:blip r:embed="rId3"/>
          <a:srcRect/>
          <a:stretch>
            <a:fillRect/>
          </a:stretch>
        </p:blipFill>
        <p:spPr bwMode="auto">
          <a:xfrm>
            <a:off x="0" y="-95250"/>
            <a:ext cx="9448800" cy="7086600"/>
          </a:xfrm>
          <a:prstGeom prst="rect">
            <a:avLst/>
          </a:prstGeom>
          <a:noFill/>
          <a:ln w="9525">
            <a:solidFill>
              <a:schemeClr val="hlink"/>
            </a:solidFill>
            <a:miter lim="800000"/>
            <a:headEnd/>
            <a:tailEnd/>
          </a:ln>
        </p:spPr>
      </p:pic>
      <p:sp>
        <p:nvSpPr>
          <p:cNvPr id="13315" name="Rectangle 3"/>
          <p:cNvSpPr>
            <a:spLocks noGrp="1" noChangeArrowheads="1"/>
          </p:cNvSpPr>
          <p:nvPr>
            <p:ph type="title"/>
          </p:nvPr>
        </p:nvSpPr>
        <p:spPr/>
        <p:txBody>
          <a:bodyPr>
            <a:noAutofit/>
          </a:bodyPr>
          <a:lstStyle/>
          <a:p>
            <a:pPr eaLnBrk="1" hangingPunct="1"/>
            <a:r>
              <a:rPr lang="en-US" sz="4800" dirty="0" smtClean="0">
                <a:latin typeface="Subway" pitchFamily="2" charset="0"/>
              </a:rPr>
              <a:t>Anatomical</a:t>
            </a:r>
            <a:br>
              <a:rPr lang="en-US" sz="4800" dirty="0" smtClean="0">
                <a:latin typeface="Subway" pitchFamily="2" charset="0"/>
              </a:rPr>
            </a:br>
            <a:r>
              <a:rPr lang="en-US" sz="4800" dirty="0" smtClean="0">
                <a:latin typeface="Subway" pitchFamily="2" charset="0"/>
              </a:rPr>
              <a:t>Second Class Lever</a:t>
            </a:r>
          </a:p>
        </p:txBody>
      </p:sp>
      <p:sp>
        <p:nvSpPr>
          <p:cNvPr id="13316" name="Rectangle 4"/>
          <p:cNvSpPr>
            <a:spLocks noGrp="1" noChangeArrowheads="1"/>
          </p:cNvSpPr>
          <p:nvPr>
            <p:ph type="body" sz="half" idx="1"/>
          </p:nvPr>
        </p:nvSpPr>
        <p:spPr/>
        <p:txBody>
          <a:bodyPr/>
          <a:lstStyle/>
          <a:p>
            <a:pPr eaLnBrk="1" hangingPunct="1"/>
            <a:r>
              <a:rPr lang="en-US" sz="2800" smtClean="0"/>
              <a:t>Raising up on the toes</a:t>
            </a:r>
          </a:p>
          <a:p>
            <a:pPr eaLnBrk="1" hangingPunct="1"/>
            <a:r>
              <a:rPr lang="en-US" sz="2800" smtClean="0"/>
              <a:t>F  </a:t>
            </a:r>
            <a:r>
              <a:rPr lang="en-US" sz="2800" smtClean="0">
                <a:solidFill>
                  <a:schemeClr val="accent1"/>
                </a:solidFill>
              </a:rPr>
              <a:t>R</a:t>
            </a:r>
            <a:r>
              <a:rPr lang="en-US" sz="2800" smtClean="0"/>
              <a:t>  A </a:t>
            </a:r>
            <a:r>
              <a:rPr lang="en-US" sz="1200" smtClean="0"/>
              <a:t>(blue picture)</a:t>
            </a:r>
            <a:endParaRPr lang="en-US" sz="2800" smtClean="0"/>
          </a:p>
        </p:txBody>
      </p:sp>
      <p:pic>
        <p:nvPicPr>
          <p:cNvPr id="13317" name="Picture 6"/>
          <p:cNvPicPr>
            <a:picLocks noGrp="1" noChangeAspect="1" noChangeArrowheads="1"/>
          </p:cNvPicPr>
          <p:nvPr>
            <p:ph type="clipArt" sz="half" idx="2"/>
          </p:nvPr>
        </p:nvPicPr>
        <p:blipFill>
          <a:blip r:embed="rId4"/>
          <a:srcRect/>
          <a:stretch>
            <a:fillRect/>
          </a:stretch>
        </p:blipFill>
        <p:spPr>
          <a:xfrm>
            <a:off x="4648200" y="2286000"/>
            <a:ext cx="3810000" cy="3535363"/>
          </a:xfrm>
          <a:noFill/>
        </p:spPr>
      </p:pic>
      <p:pic>
        <p:nvPicPr>
          <p:cNvPr id="13318" name="Picture 10"/>
          <p:cNvPicPr>
            <a:picLocks noChangeAspect="1" noChangeArrowheads="1"/>
          </p:cNvPicPr>
          <p:nvPr/>
        </p:nvPicPr>
        <p:blipFill>
          <a:blip r:embed="rId5"/>
          <a:srcRect/>
          <a:stretch>
            <a:fillRect/>
          </a:stretch>
        </p:blipFill>
        <p:spPr bwMode="auto">
          <a:xfrm>
            <a:off x="2133600" y="2971800"/>
            <a:ext cx="1225550" cy="3133725"/>
          </a:xfrm>
          <a:prstGeom prst="rect">
            <a:avLst/>
          </a:prstGeom>
          <a:noFill/>
          <a:ln w="9525">
            <a:noFill/>
            <a:miter lim="800000"/>
            <a:headEnd/>
            <a:tailEnd/>
          </a:ln>
        </p:spPr>
      </p:pic>
      <p:sp>
        <p:nvSpPr>
          <p:cNvPr id="13319" name="Oval 11"/>
          <p:cNvSpPr>
            <a:spLocks noChangeArrowheads="1"/>
          </p:cNvSpPr>
          <p:nvPr/>
        </p:nvSpPr>
        <p:spPr bwMode="auto">
          <a:xfrm>
            <a:off x="6248400" y="5181600"/>
            <a:ext cx="76200" cy="76200"/>
          </a:xfrm>
          <a:prstGeom prst="ellipse">
            <a:avLst/>
          </a:prstGeom>
          <a:solidFill>
            <a:schemeClr val="accent1"/>
          </a:solidFill>
          <a:ln w="9525">
            <a:solidFill>
              <a:schemeClr val="tx1"/>
            </a:solidFill>
            <a:round/>
            <a:headEnd/>
            <a:tailEnd/>
          </a:ln>
        </p:spPr>
        <p:txBody>
          <a:bodyPr wrap="none" anchor="ctr"/>
          <a:lstStyle/>
          <a:p>
            <a:endParaRPr lang="en-AU"/>
          </a:p>
        </p:txBody>
      </p:sp>
      <p:sp>
        <p:nvSpPr>
          <p:cNvPr id="13320" name="Oval 12"/>
          <p:cNvSpPr>
            <a:spLocks noChangeArrowheads="1"/>
          </p:cNvSpPr>
          <p:nvPr/>
        </p:nvSpPr>
        <p:spPr bwMode="auto">
          <a:xfrm>
            <a:off x="6553200" y="4953000"/>
            <a:ext cx="76200" cy="76200"/>
          </a:xfrm>
          <a:prstGeom prst="ellipse">
            <a:avLst/>
          </a:prstGeom>
          <a:solidFill>
            <a:schemeClr val="accent1"/>
          </a:solidFill>
          <a:ln w="9525">
            <a:solidFill>
              <a:schemeClr val="tx1"/>
            </a:solidFill>
            <a:round/>
            <a:headEnd/>
            <a:tailEnd/>
          </a:ln>
        </p:spPr>
        <p:txBody>
          <a:bodyPr wrap="none" anchor="ctr"/>
          <a:lstStyle/>
          <a:p>
            <a:endParaRPr lang="en-AU"/>
          </a:p>
        </p:txBody>
      </p:sp>
      <p:sp>
        <p:nvSpPr>
          <p:cNvPr id="13321" name="Oval 13"/>
          <p:cNvSpPr>
            <a:spLocks noChangeArrowheads="1"/>
          </p:cNvSpPr>
          <p:nvPr/>
        </p:nvSpPr>
        <p:spPr bwMode="auto">
          <a:xfrm>
            <a:off x="6781800" y="4724400"/>
            <a:ext cx="76200" cy="76200"/>
          </a:xfrm>
          <a:prstGeom prst="ellipse">
            <a:avLst/>
          </a:prstGeom>
          <a:solidFill>
            <a:schemeClr val="accent1"/>
          </a:solidFill>
          <a:ln w="9525">
            <a:solidFill>
              <a:schemeClr val="tx1"/>
            </a:solidFill>
            <a:round/>
            <a:headEnd/>
            <a:tailEnd/>
          </a:ln>
        </p:spPr>
        <p:txBody>
          <a:bodyPr wrap="none" anchor="ctr"/>
          <a:lstStyle/>
          <a:p>
            <a:endParaRPr lang="en-AU"/>
          </a:p>
        </p:txBody>
      </p:sp>
      <p:sp>
        <p:nvSpPr>
          <p:cNvPr id="13326" name="Oval 14"/>
          <p:cNvSpPr>
            <a:spLocks noChangeArrowheads="1"/>
          </p:cNvSpPr>
          <p:nvPr/>
        </p:nvSpPr>
        <p:spPr bwMode="auto">
          <a:xfrm>
            <a:off x="2971800" y="5715000"/>
            <a:ext cx="76200" cy="76200"/>
          </a:xfrm>
          <a:prstGeom prst="ellipse">
            <a:avLst/>
          </a:prstGeom>
          <a:solidFill>
            <a:schemeClr val="accent1"/>
          </a:solidFill>
          <a:ln w="9525">
            <a:solidFill>
              <a:schemeClr val="tx1"/>
            </a:solidFill>
            <a:round/>
            <a:headEnd/>
            <a:tailEnd/>
          </a:ln>
        </p:spPr>
        <p:txBody>
          <a:bodyPr wrap="none" anchor="ctr"/>
          <a:lstStyle/>
          <a:p>
            <a:endParaRPr lang="en-AU"/>
          </a:p>
        </p:txBody>
      </p:sp>
      <p:sp>
        <p:nvSpPr>
          <p:cNvPr id="13327" name="Oval 15"/>
          <p:cNvSpPr>
            <a:spLocks noChangeArrowheads="1"/>
          </p:cNvSpPr>
          <p:nvPr/>
        </p:nvSpPr>
        <p:spPr bwMode="auto">
          <a:xfrm>
            <a:off x="2667000" y="5562600"/>
            <a:ext cx="76200" cy="76200"/>
          </a:xfrm>
          <a:prstGeom prst="ellipse">
            <a:avLst/>
          </a:prstGeom>
          <a:solidFill>
            <a:schemeClr val="accent1"/>
          </a:solidFill>
          <a:ln w="9525">
            <a:solidFill>
              <a:schemeClr val="tx1"/>
            </a:solidFill>
            <a:round/>
            <a:headEnd/>
            <a:tailEnd/>
          </a:ln>
        </p:spPr>
        <p:txBody>
          <a:bodyPr wrap="none" anchor="ctr"/>
          <a:lstStyle/>
          <a:p>
            <a:endParaRPr lang="en-AU"/>
          </a:p>
        </p:txBody>
      </p:sp>
      <p:sp>
        <p:nvSpPr>
          <p:cNvPr id="13328" name="Oval 16"/>
          <p:cNvSpPr>
            <a:spLocks noChangeArrowheads="1"/>
          </p:cNvSpPr>
          <p:nvPr/>
        </p:nvSpPr>
        <p:spPr bwMode="auto">
          <a:xfrm>
            <a:off x="2362200" y="5638800"/>
            <a:ext cx="76200" cy="76200"/>
          </a:xfrm>
          <a:prstGeom prst="ellipse">
            <a:avLst/>
          </a:prstGeom>
          <a:solidFill>
            <a:schemeClr val="accent1"/>
          </a:solidFill>
          <a:ln w="9525">
            <a:solidFill>
              <a:schemeClr val="tx1"/>
            </a:solidFill>
            <a:round/>
            <a:headEnd/>
            <a:tailEnd/>
          </a:ln>
        </p:spPr>
        <p:txBody>
          <a:bodyPr wrap="none" anchor="ctr"/>
          <a:lstStyle/>
          <a:p>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6">
                                            <p:txEl>
                                              <p:pRg st="0" end="0"/>
                                            </p:txEl>
                                          </p:spTgt>
                                        </p:tgtEl>
                                        <p:attrNameLst>
                                          <p:attrName>style.visibility</p:attrName>
                                        </p:attrNameLst>
                                      </p:cBhvr>
                                      <p:to>
                                        <p:strVal val="visible"/>
                                      </p:to>
                                    </p:set>
                                    <p:animEffect transition="in" filter="checkerboard(across)">
                                      <p:cBhvr>
                                        <p:cTn id="7" dur="500"/>
                                        <p:tgtEl>
                                          <p:spTgt spid="133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316">
                                            <p:txEl>
                                              <p:pRg st="1" end="1"/>
                                            </p:txEl>
                                          </p:spTgt>
                                        </p:tgtEl>
                                        <p:attrNameLst>
                                          <p:attrName>style.visibility</p:attrName>
                                        </p:attrNameLst>
                                      </p:cBhvr>
                                      <p:to>
                                        <p:strVal val="visible"/>
                                      </p:to>
                                    </p:set>
                                    <p:animEffect transition="in" filter="checkerboard(across)">
                                      <p:cBhvr>
                                        <p:cTn id="12" dur="500"/>
                                        <p:tgtEl>
                                          <p:spTgt spid="133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33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33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3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autoUpdateAnimBg="0"/>
      <p:bldP spid="13326" grpId="0" animBg="1"/>
      <p:bldP spid="13327" grpId="0" animBg="1"/>
      <p:bldP spid="13328"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4" name="Picture 2" descr="D:\Print\JPEG\675_Pnt_JuiceDrop.jpg"/>
          <p:cNvPicPr>
            <a:picLocks noChangeAspect="1" noChangeArrowheads="1"/>
          </p:cNvPicPr>
          <p:nvPr/>
        </p:nvPicPr>
        <p:blipFill>
          <a:blip r:embed="rId4"/>
          <a:srcRect/>
          <a:stretch>
            <a:fillRect/>
          </a:stretch>
        </p:blipFill>
        <p:spPr bwMode="auto">
          <a:xfrm>
            <a:off x="0" y="-95250"/>
            <a:ext cx="9448800" cy="7086600"/>
          </a:xfrm>
          <a:prstGeom prst="rect">
            <a:avLst/>
          </a:prstGeom>
          <a:noFill/>
          <a:ln w="9525">
            <a:noFill/>
            <a:miter lim="800000"/>
            <a:headEnd/>
            <a:tailEnd/>
          </a:ln>
        </p:spPr>
      </p:pic>
      <p:sp>
        <p:nvSpPr>
          <p:cNvPr id="8195" name="Rectangle 3"/>
          <p:cNvSpPr>
            <a:spLocks noGrp="1" noChangeArrowheads="1"/>
          </p:cNvSpPr>
          <p:nvPr>
            <p:ph type="title"/>
          </p:nvPr>
        </p:nvSpPr>
        <p:spPr/>
        <p:txBody>
          <a:bodyPr>
            <a:normAutofit/>
          </a:bodyPr>
          <a:lstStyle/>
          <a:p>
            <a:pPr eaLnBrk="1" hangingPunct="1"/>
            <a:r>
              <a:rPr lang="en-US" sz="5400" b="1" dirty="0" smtClean="0">
                <a:solidFill>
                  <a:srgbClr val="FF0000"/>
                </a:solidFill>
                <a:latin typeface="Subway" pitchFamily="2" charset="0"/>
              </a:rPr>
              <a:t>Third Class Levers</a:t>
            </a:r>
          </a:p>
        </p:txBody>
      </p:sp>
      <p:sp>
        <p:nvSpPr>
          <p:cNvPr id="30724" name="Rectangle 4"/>
          <p:cNvSpPr>
            <a:spLocks noGrp="1" noChangeArrowheads="1"/>
          </p:cNvSpPr>
          <p:nvPr>
            <p:ph type="body" idx="1"/>
          </p:nvPr>
        </p:nvSpPr>
        <p:spPr/>
        <p:txBody>
          <a:bodyPr/>
          <a:lstStyle/>
          <a:p>
            <a:pPr eaLnBrk="1" hangingPunct="1"/>
            <a:r>
              <a:rPr lang="en-US" smtClean="0">
                <a:solidFill>
                  <a:schemeClr val="accent2"/>
                </a:solidFill>
              </a:rPr>
              <a:t>Force</a:t>
            </a:r>
            <a:r>
              <a:rPr lang="en-US" smtClean="0"/>
              <a:t> is between the other two components</a:t>
            </a:r>
          </a:p>
          <a:p>
            <a:pPr eaLnBrk="1" hangingPunct="1"/>
            <a:r>
              <a:rPr lang="en-US" smtClean="0"/>
              <a:t>A      </a:t>
            </a:r>
            <a:r>
              <a:rPr lang="en-US" smtClean="0">
                <a:solidFill>
                  <a:schemeClr val="accent2"/>
                </a:solidFill>
              </a:rPr>
              <a:t>F</a:t>
            </a:r>
            <a:r>
              <a:rPr lang="en-US" smtClean="0"/>
              <a:t>      R</a:t>
            </a:r>
          </a:p>
          <a:p>
            <a:pPr eaLnBrk="1" hangingPunct="1"/>
            <a:r>
              <a:rPr lang="en-US" smtClean="0"/>
              <a:t>Shoveling</a:t>
            </a:r>
          </a:p>
          <a:p>
            <a:pPr eaLnBrk="1" hangingPunct="1"/>
            <a:r>
              <a:rPr lang="en-US" smtClean="0"/>
              <a:t>Built for </a:t>
            </a:r>
            <a:r>
              <a:rPr lang="en-US" smtClean="0">
                <a:solidFill>
                  <a:schemeClr val="accent2"/>
                </a:solidFill>
              </a:rPr>
              <a:t>speed</a:t>
            </a:r>
            <a:endParaRPr lang="en-US" smtClean="0"/>
          </a:p>
          <a:p>
            <a:pPr eaLnBrk="1" hangingPunct="1"/>
            <a:r>
              <a:rPr lang="en-US" smtClean="0"/>
              <a:t>Mechanical advantage is </a:t>
            </a:r>
            <a:r>
              <a:rPr lang="en-US" smtClean="0">
                <a:solidFill>
                  <a:schemeClr val="accent2"/>
                </a:solidFill>
              </a:rPr>
              <a:t>less</a:t>
            </a:r>
            <a:r>
              <a:rPr lang="en-US" smtClean="0"/>
              <a:t> than one</a:t>
            </a:r>
            <a:endParaRPr lang="en-US" smtClean="0">
              <a:solidFill>
                <a:schemeClr val="accent2"/>
              </a:solidFill>
            </a:endParaRPr>
          </a:p>
        </p:txBody>
      </p:sp>
      <p:sp>
        <p:nvSpPr>
          <p:cNvPr id="8197" name="Line 5"/>
          <p:cNvSpPr>
            <a:spLocks noChangeShapeType="1"/>
          </p:cNvSpPr>
          <p:nvPr/>
        </p:nvSpPr>
        <p:spPr bwMode="auto">
          <a:xfrm>
            <a:off x="1143000" y="3048000"/>
            <a:ext cx="1905000" cy="0"/>
          </a:xfrm>
          <a:prstGeom prst="line">
            <a:avLst/>
          </a:prstGeom>
          <a:noFill/>
          <a:ln w="57150">
            <a:solidFill>
              <a:schemeClr val="tx1"/>
            </a:solidFill>
            <a:round/>
            <a:headEnd/>
            <a:tailEnd/>
          </a:ln>
        </p:spPr>
        <p:txBody>
          <a:bodyPr/>
          <a:lstStyle/>
          <a:p>
            <a:endParaRPr lang="en-AU"/>
          </a:p>
        </p:txBody>
      </p:sp>
      <p:pic>
        <p:nvPicPr>
          <p:cNvPr id="30727" name="Picture 7"/>
          <p:cNvPicPr>
            <a:picLocks noChangeAspect="1" noChangeArrowheads="1"/>
          </p:cNvPicPr>
          <p:nvPr/>
        </p:nvPicPr>
        <p:blipFill>
          <a:blip r:embed="rId5"/>
          <a:srcRect/>
          <a:stretch>
            <a:fillRect/>
          </a:stretch>
        </p:blipFill>
        <p:spPr bwMode="auto">
          <a:xfrm>
            <a:off x="5715000" y="4800600"/>
            <a:ext cx="1565275" cy="1858963"/>
          </a:xfrm>
          <a:prstGeom prst="rect">
            <a:avLst/>
          </a:prstGeom>
          <a:noFill/>
          <a:ln w="9525">
            <a:noFill/>
            <a:miter lim="800000"/>
            <a:headEnd/>
            <a:tailEnd/>
          </a:ln>
        </p:spPr>
      </p:pic>
      <p:pic>
        <p:nvPicPr>
          <p:cNvPr id="30728" name="Picture 8"/>
          <p:cNvPicPr>
            <a:picLocks noChangeAspect="1" noChangeArrowheads="1"/>
          </p:cNvPicPr>
          <p:nvPr/>
        </p:nvPicPr>
        <p:blipFill>
          <a:blip r:embed="rId6"/>
          <a:srcRect/>
          <a:stretch>
            <a:fillRect/>
          </a:stretch>
        </p:blipFill>
        <p:spPr bwMode="auto">
          <a:xfrm>
            <a:off x="5181600" y="2667000"/>
            <a:ext cx="1889125" cy="1489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07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30724">
                                            <p:txEl>
                                              <p:pRg st="0" end="0"/>
                                            </p:txEl>
                                          </p:spTgt>
                                        </p:tgtEl>
                                        <p:attrNameLst>
                                          <p:attrName>style.visibility</p:attrName>
                                        </p:attrNameLst>
                                      </p:cBhvr>
                                      <p:to>
                                        <p:strVal val="visible"/>
                                      </p:to>
                                    </p:set>
                                    <p:animEffect transition="in" filter="checkerboard(across)">
                                      <p:cBhvr>
                                        <p:cTn id="11" dur="500"/>
                                        <p:tgtEl>
                                          <p:spTgt spid="30724">
                                            <p:txEl>
                                              <p:pRg st="0" end="0"/>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3" name="driveby.wav" builtIn="1"/>
                                        </p:tgtEl>
                                      </p:cMediaNode>
                                    </p:audio>
                                  </p:sub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30724">
                                            <p:txEl>
                                              <p:pRg st="1" end="1"/>
                                            </p:txEl>
                                          </p:spTgt>
                                        </p:tgtEl>
                                        <p:attrNameLst>
                                          <p:attrName>style.visibility</p:attrName>
                                        </p:attrNameLst>
                                      </p:cBhvr>
                                      <p:to>
                                        <p:strVal val="visible"/>
                                      </p:to>
                                    </p:set>
                                    <p:animEffect transition="in" filter="checkerboard(across)">
                                      <p:cBhvr>
                                        <p:cTn id="16" dur="500"/>
                                        <p:tgtEl>
                                          <p:spTgt spid="30724">
                                            <p:txEl>
                                              <p:pRg st="1" end="1"/>
                                            </p:txEl>
                                          </p:spTgt>
                                        </p:tgtEl>
                                      </p:cBhvr>
                                    </p:animEffect>
                                  </p:childTnLst>
                                  <p:subTnLst>
                                    <p:audio>
                                      <p:cMediaNode>
                                        <p:cTn display="0" masterRel="sameClick">
                                          <p:stCondLst>
                                            <p:cond evt="begin" delay="0">
                                              <p:tn val="14"/>
                                            </p:cond>
                                          </p:stCondLst>
                                          <p:endCondLst>
                                            <p:cond evt="onStopAudio" delay="0">
                                              <p:tgtEl>
                                                <p:sldTgt/>
                                              </p:tgtEl>
                                            </p:cond>
                                          </p:endCondLst>
                                        </p:cTn>
                                        <p:tgtEl>
                                          <p:sndTgt r:embed="rId3" name="driveby.wav" builtIn="1"/>
                                        </p:tgtEl>
                                      </p:cMediaNode>
                                    </p:audio>
                                  </p:sub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30724">
                                            <p:txEl>
                                              <p:pRg st="2" end="2"/>
                                            </p:txEl>
                                          </p:spTgt>
                                        </p:tgtEl>
                                        <p:attrNameLst>
                                          <p:attrName>style.visibility</p:attrName>
                                        </p:attrNameLst>
                                      </p:cBhvr>
                                      <p:to>
                                        <p:strVal val="visible"/>
                                      </p:to>
                                    </p:set>
                                    <p:animEffect transition="in" filter="checkerboard(across)">
                                      <p:cBhvr>
                                        <p:cTn id="21" dur="500"/>
                                        <p:tgtEl>
                                          <p:spTgt spid="30724">
                                            <p:txEl>
                                              <p:pRg st="2" end="2"/>
                                            </p:txEl>
                                          </p:spTgt>
                                        </p:tgtEl>
                                      </p:cBhvr>
                                    </p:animEffect>
                                  </p:childTnLst>
                                  <p:subTnLst>
                                    <p:audio>
                                      <p:cMediaNode>
                                        <p:cTn display="0" masterRel="sameClick">
                                          <p:stCondLst>
                                            <p:cond evt="begin" delay="0">
                                              <p:tn val="19"/>
                                            </p:cond>
                                          </p:stCondLst>
                                          <p:endCondLst>
                                            <p:cond evt="onStopAudio" delay="0">
                                              <p:tgtEl>
                                                <p:sldTgt/>
                                              </p:tgtEl>
                                            </p:cond>
                                          </p:endCondLst>
                                        </p:cTn>
                                        <p:tgtEl>
                                          <p:sndTgt r:embed="rId3" name="driveby.wav" builtIn="1"/>
                                        </p:tgtEl>
                                      </p:cMediaNode>
                                    </p:audio>
                                  </p:sub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30724">
                                            <p:txEl>
                                              <p:pRg st="3" end="3"/>
                                            </p:txEl>
                                          </p:spTgt>
                                        </p:tgtEl>
                                        <p:attrNameLst>
                                          <p:attrName>style.visibility</p:attrName>
                                        </p:attrNameLst>
                                      </p:cBhvr>
                                      <p:to>
                                        <p:strVal val="visible"/>
                                      </p:to>
                                    </p:set>
                                    <p:animEffect transition="in" filter="checkerboard(across)">
                                      <p:cBhvr>
                                        <p:cTn id="26" dur="500"/>
                                        <p:tgtEl>
                                          <p:spTgt spid="30724">
                                            <p:txEl>
                                              <p:pRg st="3" end="3"/>
                                            </p:txEl>
                                          </p:spTgt>
                                        </p:tgtEl>
                                      </p:cBhvr>
                                    </p:animEffect>
                                  </p:childTnLst>
                                  <p:subTnLst>
                                    <p:audio>
                                      <p:cMediaNode>
                                        <p:cTn display="0" masterRel="sameClick">
                                          <p:stCondLst>
                                            <p:cond evt="begin" delay="0">
                                              <p:tn val="24"/>
                                            </p:cond>
                                          </p:stCondLst>
                                          <p:endCondLst>
                                            <p:cond evt="onStopAudio" delay="0">
                                              <p:tgtEl>
                                                <p:sldTgt/>
                                              </p:tgtEl>
                                            </p:cond>
                                          </p:endCondLst>
                                        </p:cTn>
                                        <p:tgtEl>
                                          <p:sndTgt r:embed="rId3" name="driveby.wav" builtIn="1"/>
                                        </p:tgtEl>
                                      </p:cMediaNode>
                                    </p:audio>
                                  </p:sub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30724">
                                            <p:txEl>
                                              <p:pRg st="4" end="4"/>
                                            </p:txEl>
                                          </p:spTgt>
                                        </p:tgtEl>
                                        <p:attrNameLst>
                                          <p:attrName>style.visibility</p:attrName>
                                        </p:attrNameLst>
                                      </p:cBhvr>
                                      <p:to>
                                        <p:strVal val="visible"/>
                                      </p:to>
                                    </p:set>
                                    <p:animEffect transition="in" filter="checkerboard(across)">
                                      <p:cBhvr>
                                        <p:cTn id="31" dur="500"/>
                                        <p:tgtEl>
                                          <p:spTgt spid="30724">
                                            <p:txEl>
                                              <p:pRg st="4" end="4"/>
                                            </p:txEl>
                                          </p:spTgt>
                                        </p:tgtEl>
                                      </p:cBhvr>
                                    </p:animEffect>
                                  </p:childTnLst>
                                  <p:subTnLst>
                                    <p:audio>
                                      <p:cMediaNode>
                                        <p:cTn display="0" masterRel="sameClick">
                                          <p:stCondLst>
                                            <p:cond evt="begin" delay="0">
                                              <p:tn val="29"/>
                                            </p:cond>
                                          </p:stCondLst>
                                          <p:endCondLst>
                                            <p:cond evt="onStopAudio" delay="0">
                                              <p:tgtEl>
                                                <p:sldTgt/>
                                              </p:tgtEl>
                                            </p:cond>
                                          </p:endCondLst>
                                        </p:cTn>
                                        <p:tgtEl>
                                          <p:sndTgt r:embed="rId3" name="driveby.wav" builtIn="1"/>
                                        </p:tgtEl>
                                      </p:cMediaNode>
                                    </p:audio>
                                  </p:sub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499"/>
                                          </p:stCondLst>
                                        </p:cTn>
                                        <p:tgtEl>
                                          <p:spTgt spid="307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bldLvl="2"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Classes of Levers</a:t>
            </a:r>
            <a:br>
              <a:rPr lang="en-AU" dirty="0" smtClean="0"/>
            </a:br>
            <a:r>
              <a:rPr lang="en-AU" dirty="0" smtClean="0"/>
              <a:t>3</a:t>
            </a:r>
            <a:r>
              <a:rPr lang="en-AU" baseline="30000" dirty="0" smtClean="0"/>
              <a:t>rd</a:t>
            </a:r>
            <a:r>
              <a:rPr lang="en-AU" dirty="0" smtClean="0"/>
              <a:t>  class</a:t>
            </a:r>
            <a:endParaRPr lang="en-AU" dirty="0"/>
          </a:p>
        </p:txBody>
      </p:sp>
      <p:pic>
        <p:nvPicPr>
          <p:cNvPr id="6" name="Content Placeholder 5" descr="Class 3 lever"/>
          <p:cNvPicPr>
            <a:picLocks noGrp="1"/>
          </p:cNvPicPr>
          <p:nvPr>
            <p:ph idx="1"/>
          </p:nvPr>
        </p:nvPicPr>
        <p:blipFill>
          <a:blip r:embed="rId2"/>
          <a:srcRect/>
          <a:stretch>
            <a:fillRect/>
          </a:stretch>
        </p:blipFill>
        <p:spPr bwMode="auto">
          <a:xfrm>
            <a:off x="785786" y="1643050"/>
            <a:ext cx="3143272" cy="1647829"/>
          </a:xfrm>
          <a:prstGeom prst="rect">
            <a:avLst/>
          </a:prstGeom>
          <a:noFill/>
          <a:ln w="9525">
            <a:noFill/>
            <a:miter lim="800000"/>
            <a:headEnd/>
            <a:tailEnd/>
          </a:ln>
        </p:spPr>
      </p:pic>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16</a:t>
            </a:fld>
            <a:endParaRPr lang="en-AU"/>
          </a:p>
        </p:txBody>
      </p:sp>
      <p:pic>
        <p:nvPicPr>
          <p:cNvPr id="7" name="Picture 6" descr="Class 3 lever in the body"/>
          <p:cNvPicPr/>
          <p:nvPr/>
        </p:nvPicPr>
        <p:blipFill>
          <a:blip r:embed="rId3"/>
          <a:srcRect/>
          <a:stretch>
            <a:fillRect/>
          </a:stretch>
        </p:blipFill>
        <p:spPr bwMode="auto">
          <a:xfrm>
            <a:off x="4857752" y="2571744"/>
            <a:ext cx="3714776" cy="3214710"/>
          </a:xfrm>
          <a:prstGeom prst="rect">
            <a:avLst/>
          </a:prstGeom>
          <a:noFill/>
          <a:ln w="9525">
            <a:noFill/>
            <a:miter lim="800000"/>
            <a:headEnd/>
            <a:tailEnd/>
          </a:ln>
        </p:spPr>
      </p:pic>
      <p:sp>
        <p:nvSpPr>
          <p:cNvPr id="8" name="TextBox 7"/>
          <p:cNvSpPr txBox="1"/>
          <p:nvPr/>
        </p:nvSpPr>
        <p:spPr>
          <a:xfrm>
            <a:off x="1071538" y="3929066"/>
            <a:ext cx="3857652" cy="1200329"/>
          </a:xfrm>
          <a:prstGeom prst="rect">
            <a:avLst/>
          </a:prstGeom>
          <a:noFill/>
        </p:spPr>
        <p:txBody>
          <a:bodyPr wrap="square" rtlCol="0">
            <a:spAutoFit/>
          </a:bodyPr>
          <a:lstStyle/>
          <a:p>
            <a:r>
              <a:rPr lang="en-AU" dirty="0" smtClean="0"/>
              <a:t>The </a:t>
            </a:r>
            <a:r>
              <a:rPr lang="en-AU" b="1" dirty="0" smtClean="0"/>
              <a:t>fulcrum</a:t>
            </a:r>
            <a:r>
              <a:rPr lang="en-AU" dirty="0" smtClean="0"/>
              <a:t> (axis) is at one end, the </a:t>
            </a:r>
            <a:r>
              <a:rPr lang="en-AU" b="1" dirty="0" smtClean="0"/>
              <a:t>load</a:t>
            </a:r>
            <a:r>
              <a:rPr lang="en-AU" dirty="0" smtClean="0"/>
              <a:t> at the other end and the </a:t>
            </a:r>
            <a:r>
              <a:rPr lang="en-AU" b="1" dirty="0" smtClean="0"/>
              <a:t>effort</a:t>
            </a:r>
            <a:r>
              <a:rPr lang="en-AU" dirty="0" smtClean="0"/>
              <a:t> lies between the load and the fulcrum </a:t>
            </a:r>
            <a:endParaRPr lang="en-A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Classes of Levers</a:t>
            </a:r>
            <a:br>
              <a:rPr lang="en-AU" dirty="0" smtClean="0"/>
            </a:br>
            <a:r>
              <a:rPr lang="en-AU" dirty="0" smtClean="0"/>
              <a:t>3</a:t>
            </a:r>
            <a:r>
              <a:rPr lang="en-AU" baseline="30000" dirty="0" smtClean="0"/>
              <a:t>rd</a:t>
            </a:r>
            <a:r>
              <a:rPr lang="en-AU" dirty="0" smtClean="0"/>
              <a:t>  class</a:t>
            </a:r>
            <a:endParaRPr lang="en-AU" dirty="0"/>
          </a:p>
        </p:txBody>
      </p:sp>
      <p:sp>
        <p:nvSpPr>
          <p:cNvPr id="3" name="Content Placeholder 2"/>
          <p:cNvSpPr>
            <a:spLocks noGrp="1"/>
          </p:cNvSpPr>
          <p:nvPr>
            <p:ph idx="1"/>
          </p:nvPr>
        </p:nvSpPr>
        <p:spPr/>
        <p:txBody>
          <a:bodyPr/>
          <a:lstStyle/>
          <a:p>
            <a:r>
              <a:rPr lang="en-AU" dirty="0" smtClean="0"/>
              <a:t>As the force moves toward the fulcrum the mechanical advantage decreases and the load becomes more difficult to move but its range of motion and distal end speed increases.</a:t>
            </a:r>
          </a:p>
          <a:p>
            <a:r>
              <a:rPr lang="en-AU" dirty="0" smtClean="0"/>
              <a:t>As the force moves towards the load the range of motion and the distal end speed decreases but the mechanical advantage increases.</a:t>
            </a:r>
            <a:endParaRPr lang="en-AU" dirty="0"/>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17</a:t>
            </a:fld>
            <a:endParaRPr lang="en-AU"/>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Classes of Levers</a:t>
            </a:r>
            <a:br>
              <a:rPr lang="en-AU" dirty="0" smtClean="0"/>
            </a:br>
            <a:r>
              <a:rPr lang="en-AU" dirty="0" smtClean="0"/>
              <a:t>3</a:t>
            </a:r>
            <a:r>
              <a:rPr lang="en-AU" baseline="30000" dirty="0" smtClean="0"/>
              <a:t>rd</a:t>
            </a:r>
            <a:r>
              <a:rPr lang="en-AU" dirty="0" smtClean="0"/>
              <a:t>  class</a:t>
            </a:r>
            <a:endParaRPr lang="en-AU" dirty="0"/>
          </a:p>
        </p:txBody>
      </p:sp>
      <p:sp>
        <p:nvSpPr>
          <p:cNvPr id="3" name="Content Placeholder 2"/>
          <p:cNvSpPr>
            <a:spLocks noGrp="1"/>
          </p:cNvSpPr>
          <p:nvPr>
            <p:ph idx="1"/>
          </p:nvPr>
        </p:nvSpPr>
        <p:spPr>
          <a:xfrm>
            <a:off x="457200" y="1600201"/>
            <a:ext cx="8229600" cy="3114684"/>
          </a:xfrm>
        </p:spPr>
        <p:txBody>
          <a:bodyPr>
            <a:normAutofit fontScale="62500" lnSpcReduction="20000"/>
          </a:bodyPr>
          <a:lstStyle/>
          <a:p>
            <a:r>
              <a:rPr lang="en-AU" dirty="0" smtClean="0"/>
              <a:t>For this class of levers, the input effort is higher than the output load, which is different from second-class levers and some first-class levers. </a:t>
            </a:r>
          </a:p>
          <a:p>
            <a:r>
              <a:rPr lang="en-AU" dirty="0" smtClean="0"/>
              <a:t>However, the distance moved by the resistance (load) is greater than the distance moved by the effort. Since this motion occurs in the same length of time, the resistance necessarily moves faster than the effort. </a:t>
            </a:r>
          </a:p>
          <a:p>
            <a:r>
              <a:rPr lang="en-AU" dirty="0" smtClean="0"/>
              <a:t>Thus, a third-class lever still has its uses in making certain tasks easier to do. In third class levers, effort is applied between the output load on one end and the fulcrum (axis) on the opposite end.</a:t>
            </a:r>
            <a:endParaRPr lang="en-AU" dirty="0"/>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18</a:t>
            </a:fld>
            <a:endParaRPr lang="en-AU"/>
          </a:p>
        </p:txBody>
      </p:sp>
      <p:pic>
        <p:nvPicPr>
          <p:cNvPr id="48130" name="Picture 2" descr="http://upload.wikimedia.org/wikipedia/commons/thumb/5/54/ThirdClassLever.svg/180px-ThirdClassLever.svg.png">
            <a:hlinkClick r:id="rId2" tooltip="Third class lever. For the lever in this diagram to work correctly, one must assume that the fulcrum is attached to the bar."/>
          </p:cNvPr>
          <p:cNvPicPr>
            <a:picLocks noChangeAspect="1" noChangeArrowheads="1"/>
          </p:cNvPicPr>
          <p:nvPr/>
        </p:nvPicPr>
        <p:blipFill>
          <a:blip r:embed="rId3"/>
          <a:srcRect/>
          <a:stretch>
            <a:fillRect/>
          </a:stretch>
        </p:blipFill>
        <p:spPr bwMode="auto">
          <a:xfrm>
            <a:off x="3143240" y="5000636"/>
            <a:ext cx="3143258" cy="1571631"/>
          </a:xfrm>
          <a:prstGeom prst="rect">
            <a:avLst/>
          </a:prstGeom>
          <a:noFill/>
        </p:spPr>
      </p:pic>
      <p:pic>
        <p:nvPicPr>
          <p:cNvPr id="48132" name="Picture 4" descr="http://en.wikipedia.org/skins-1.5/common/images/magnify-clip.png">
            <a:hlinkClick r:id="rId2" tooltip="Enlarge"/>
          </p:cNvPr>
          <p:cNvPicPr>
            <a:picLocks noChangeAspect="1" noChangeArrowheads="1"/>
          </p:cNvPicPr>
          <p:nvPr/>
        </p:nvPicPr>
        <p:blipFill>
          <a:blip r:embed="rId4"/>
          <a:srcRect/>
          <a:stretch>
            <a:fillRect/>
          </a:stretch>
        </p:blipFill>
        <p:spPr bwMode="auto">
          <a:xfrm>
            <a:off x="155575" y="-411163"/>
            <a:ext cx="142875" cy="10477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AU" smtClean="0"/>
              <a:t>Class 3 Levers</a:t>
            </a:r>
          </a:p>
        </p:txBody>
      </p:sp>
      <p:pic>
        <p:nvPicPr>
          <p:cNvPr id="20483" name="Picture 9" descr="img007"/>
          <p:cNvPicPr>
            <a:picLocks noChangeAspect="1" noChangeArrowheads="1"/>
          </p:cNvPicPr>
          <p:nvPr/>
        </p:nvPicPr>
        <p:blipFill>
          <a:blip r:embed="rId2"/>
          <a:srcRect/>
          <a:stretch>
            <a:fillRect/>
          </a:stretch>
        </p:blipFill>
        <p:spPr bwMode="auto">
          <a:xfrm>
            <a:off x="428596" y="1285860"/>
            <a:ext cx="3714776" cy="2786082"/>
          </a:xfrm>
          <a:prstGeom prst="rect">
            <a:avLst/>
          </a:prstGeom>
          <a:noFill/>
          <a:ln w="9525">
            <a:noFill/>
            <a:miter lim="800000"/>
            <a:headEnd/>
            <a:tailEnd/>
          </a:ln>
        </p:spPr>
      </p:pic>
      <p:pic>
        <p:nvPicPr>
          <p:cNvPr id="20484" name="Picture 11" descr="img008"/>
          <p:cNvPicPr>
            <a:picLocks noChangeAspect="1" noChangeArrowheads="1"/>
          </p:cNvPicPr>
          <p:nvPr/>
        </p:nvPicPr>
        <p:blipFill>
          <a:blip r:embed="rId3"/>
          <a:srcRect/>
          <a:stretch>
            <a:fillRect/>
          </a:stretch>
        </p:blipFill>
        <p:spPr bwMode="auto">
          <a:xfrm>
            <a:off x="4143372" y="2714620"/>
            <a:ext cx="4513262" cy="338613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2</a:t>
            </a:fld>
            <a:endParaRPr lang="en-AU"/>
          </a:p>
        </p:txBody>
      </p:sp>
      <p:pic>
        <p:nvPicPr>
          <p:cNvPr id="6" name="Picture 6"/>
          <p:cNvPicPr>
            <a:picLocks noGrp="1" noChangeAspect="1" noChangeArrowheads="1"/>
          </p:cNvPicPr>
          <p:nvPr>
            <p:ph idx="1"/>
          </p:nvPr>
        </p:nvPicPr>
        <p:blipFill>
          <a:blip r:embed="rId2" cstate="print"/>
          <a:srcRect/>
          <a:stretch>
            <a:fillRect/>
          </a:stretch>
        </p:blipFill>
        <p:spPr>
          <a:xfrm>
            <a:off x="2152921" y="227110"/>
            <a:ext cx="5062285" cy="6416600"/>
          </a:xfr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2" descr="D:\Print\JPEG\675_Pnt_JuiceDrop.jpg"/>
          <p:cNvPicPr>
            <a:picLocks noChangeAspect="1" noChangeArrowheads="1"/>
          </p:cNvPicPr>
          <p:nvPr/>
        </p:nvPicPr>
        <p:blipFill>
          <a:blip r:embed="rId3"/>
          <a:srcRect/>
          <a:stretch>
            <a:fillRect/>
          </a:stretch>
        </p:blipFill>
        <p:spPr bwMode="auto">
          <a:xfrm>
            <a:off x="0" y="0"/>
            <a:ext cx="9448800" cy="7086600"/>
          </a:xfrm>
          <a:prstGeom prst="rect">
            <a:avLst/>
          </a:prstGeom>
          <a:noFill/>
          <a:ln w="9525">
            <a:noFill/>
            <a:miter lim="800000"/>
            <a:headEnd/>
            <a:tailEnd/>
          </a:ln>
        </p:spPr>
      </p:pic>
      <p:sp>
        <p:nvSpPr>
          <p:cNvPr id="14339" name="Rectangle 3"/>
          <p:cNvSpPr>
            <a:spLocks noGrp="1" noChangeArrowheads="1"/>
          </p:cNvSpPr>
          <p:nvPr>
            <p:ph type="title"/>
          </p:nvPr>
        </p:nvSpPr>
        <p:spPr/>
        <p:txBody>
          <a:bodyPr>
            <a:noAutofit/>
          </a:bodyPr>
          <a:lstStyle/>
          <a:p>
            <a:pPr eaLnBrk="1" hangingPunct="1"/>
            <a:r>
              <a:rPr lang="en-US" sz="4800" dirty="0" smtClean="0">
                <a:latin typeface="Subway" pitchFamily="2" charset="0"/>
              </a:rPr>
              <a:t>Anatomical</a:t>
            </a:r>
            <a:br>
              <a:rPr lang="en-US" sz="4800" dirty="0" smtClean="0">
                <a:latin typeface="Subway" pitchFamily="2" charset="0"/>
              </a:rPr>
            </a:br>
            <a:r>
              <a:rPr lang="en-US" sz="4800" dirty="0" smtClean="0">
                <a:latin typeface="Subway" pitchFamily="2" charset="0"/>
              </a:rPr>
              <a:t>Third Class Lever</a:t>
            </a:r>
          </a:p>
        </p:txBody>
      </p:sp>
      <p:pic>
        <p:nvPicPr>
          <p:cNvPr id="6149" name="Picture 5" descr="E:\Figure 3.5 p20.tif"/>
          <p:cNvPicPr>
            <a:picLocks noChangeAspect="1" noChangeArrowheads="1"/>
          </p:cNvPicPr>
          <p:nvPr/>
        </p:nvPicPr>
        <p:blipFill>
          <a:blip r:embed="rId4"/>
          <a:srcRect/>
          <a:stretch>
            <a:fillRect/>
          </a:stretch>
        </p:blipFill>
        <p:spPr bwMode="auto">
          <a:xfrm>
            <a:off x="2209800" y="2514600"/>
            <a:ext cx="5181600" cy="3265488"/>
          </a:xfrm>
          <a:prstGeom prst="rect">
            <a:avLst/>
          </a:prstGeom>
          <a:noFill/>
          <a:ln w="9525">
            <a:solidFill>
              <a:srgbClr val="000000"/>
            </a:solidFill>
            <a:miter lim="800000"/>
            <a:headEnd/>
            <a:tailEnd/>
          </a:ln>
          <a:effectLst>
            <a:outerShdw dist="107763" dir="13500000" algn="ctr" rotWithShape="0">
              <a:srgbClr val="808080"/>
            </a:outerShdw>
          </a:effectLst>
        </p:spPr>
      </p:pic>
      <p:sp>
        <p:nvSpPr>
          <p:cNvPr id="14341" name="Line 6"/>
          <p:cNvSpPr>
            <a:spLocks noChangeShapeType="1"/>
          </p:cNvSpPr>
          <p:nvPr/>
        </p:nvSpPr>
        <p:spPr bwMode="auto">
          <a:xfrm>
            <a:off x="6248400" y="2971800"/>
            <a:ext cx="0" cy="609600"/>
          </a:xfrm>
          <a:prstGeom prst="line">
            <a:avLst/>
          </a:prstGeom>
          <a:noFill/>
          <a:ln w="38100">
            <a:solidFill>
              <a:schemeClr val="tx1"/>
            </a:solidFill>
            <a:round/>
            <a:headEnd/>
            <a:tailEnd type="triangle" w="med" len="med"/>
          </a:ln>
        </p:spPr>
        <p:txBody>
          <a:bodyPr/>
          <a:lstStyle/>
          <a:p>
            <a:endParaRPr lang="en-AU"/>
          </a:p>
        </p:txBody>
      </p:sp>
      <p:sp>
        <p:nvSpPr>
          <p:cNvPr id="14342" name="Line 7"/>
          <p:cNvSpPr>
            <a:spLocks noChangeShapeType="1"/>
          </p:cNvSpPr>
          <p:nvPr/>
        </p:nvSpPr>
        <p:spPr bwMode="auto">
          <a:xfrm>
            <a:off x="5867400" y="2971800"/>
            <a:ext cx="0" cy="609600"/>
          </a:xfrm>
          <a:prstGeom prst="line">
            <a:avLst/>
          </a:prstGeom>
          <a:noFill/>
          <a:ln w="38100">
            <a:solidFill>
              <a:schemeClr val="tx1"/>
            </a:solidFill>
            <a:round/>
            <a:headEnd/>
            <a:tailEnd type="triangle" w="med" len="med"/>
          </a:ln>
        </p:spPr>
        <p:txBody>
          <a:bodyPr/>
          <a:lstStyle/>
          <a:p>
            <a:endParaRPr lang="en-AU"/>
          </a:p>
        </p:txBody>
      </p:sp>
      <p:sp>
        <p:nvSpPr>
          <p:cNvPr id="14343" name="Line 8"/>
          <p:cNvSpPr>
            <a:spLocks noChangeShapeType="1"/>
          </p:cNvSpPr>
          <p:nvPr/>
        </p:nvSpPr>
        <p:spPr bwMode="auto">
          <a:xfrm>
            <a:off x="3048000" y="2667000"/>
            <a:ext cx="0" cy="609600"/>
          </a:xfrm>
          <a:prstGeom prst="line">
            <a:avLst/>
          </a:prstGeom>
          <a:noFill/>
          <a:ln w="38100">
            <a:solidFill>
              <a:schemeClr val="tx1"/>
            </a:solidFill>
            <a:round/>
            <a:headEnd/>
            <a:tailEnd type="triangle" w="med" len="med"/>
          </a:ln>
        </p:spPr>
        <p:txBody>
          <a:bodyPr/>
          <a:lstStyle/>
          <a:p>
            <a:endParaRPr lang="en-AU"/>
          </a:p>
        </p:txBody>
      </p:sp>
      <p:sp>
        <p:nvSpPr>
          <p:cNvPr id="14344" name="Text Box 9"/>
          <p:cNvSpPr txBox="1">
            <a:spLocks noChangeArrowheads="1"/>
          </p:cNvSpPr>
          <p:nvPr/>
        </p:nvSpPr>
        <p:spPr bwMode="auto">
          <a:xfrm>
            <a:off x="5638800" y="2362200"/>
            <a:ext cx="381000" cy="457200"/>
          </a:xfrm>
          <a:prstGeom prst="rect">
            <a:avLst/>
          </a:prstGeom>
          <a:noFill/>
          <a:ln w="9525">
            <a:noFill/>
            <a:miter lim="800000"/>
            <a:headEnd/>
            <a:tailEnd/>
          </a:ln>
        </p:spPr>
        <p:txBody>
          <a:bodyPr>
            <a:spAutoFit/>
          </a:bodyPr>
          <a:lstStyle/>
          <a:p>
            <a:pPr>
              <a:spcBef>
                <a:spcPct val="50000"/>
              </a:spcBef>
            </a:pPr>
            <a:r>
              <a:rPr lang="en-US"/>
              <a:t>F</a:t>
            </a:r>
          </a:p>
        </p:txBody>
      </p:sp>
      <p:sp>
        <p:nvSpPr>
          <p:cNvPr id="14345" name="Text Box 10"/>
          <p:cNvSpPr txBox="1">
            <a:spLocks noChangeArrowheads="1"/>
          </p:cNvSpPr>
          <p:nvPr/>
        </p:nvSpPr>
        <p:spPr bwMode="auto">
          <a:xfrm>
            <a:off x="2819400" y="2133600"/>
            <a:ext cx="381000" cy="457200"/>
          </a:xfrm>
          <a:prstGeom prst="rect">
            <a:avLst/>
          </a:prstGeom>
          <a:noFill/>
          <a:ln w="9525">
            <a:noFill/>
            <a:miter lim="800000"/>
            <a:headEnd/>
            <a:tailEnd/>
          </a:ln>
        </p:spPr>
        <p:txBody>
          <a:bodyPr>
            <a:spAutoFit/>
          </a:bodyPr>
          <a:lstStyle/>
          <a:p>
            <a:pPr>
              <a:spcBef>
                <a:spcPct val="50000"/>
              </a:spcBef>
            </a:pPr>
            <a:r>
              <a:rPr lang="en-US"/>
              <a:t>R</a:t>
            </a:r>
          </a:p>
        </p:txBody>
      </p:sp>
      <p:sp>
        <p:nvSpPr>
          <p:cNvPr id="14346" name="Text Box 11"/>
          <p:cNvSpPr txBox="1">
            <a:spLocks noChangeArrowheads="1"/>
          </p:cNvSpPr>
          <p:nvPr/>
        </p:nvSpPr>
        <p:spPr bwMode="auto">
          <a:xfrm>
            <a:off x="6096000" y="2362200"/>
            <a:ext cx="381000" cy="457200"/>
          </a:xfrm>
          <a:prstGeom prst="rect">
            <a:avLst/>
          </a:prstGeom>
          <a:noFill/>
          <a:ln w="9525">
            <a:noFill/>
            <a:miter lim="800000"/>
            <a:headEnd/>
            <a:tailEnd/>
          </a:ln>
        </p:spPr>
        <p:txBody>
          <a:bodyPr>
            <a:spAutoFit/>
          </a:bodyPr>
          <a:lstStyle/>
          <a:p>
            <a:pPr>
              <a:spcBef>
                <a:spcPct val="50000"/>
              </a:spcBef>
            </a:pPr>
            <a:r>
              <a:rPr lang="en-US"/>
              <a:t>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t>Levers in the Human Body</a:t>
            </a:r>
            <a:endParaRPr lang="en-US" dirty="0"/>
          </a:p>
        </p:txBody>
      </p:sp>
      <p:sp>
        <p:nvSpPr>
          <p:cNvPr id="4099" name="Rectangle 3"/>
          <p:cNvSpPr>
            <a:spLocks noGrp="1" noChangeArrowheads="1"/>
          </p:cNvSpPr>
          <p:nvPr>
            <p:ph idx="1"/>
          </p:nvPr>
        </p:nvSpPr>
        <p:spPr>
          <a:xfrm>
            <a:off x="457200" y="1600200"/>
            <a:ext cx="4543428" cy="4525963"/>
          </a:xfrm>
        </p:spPr>
        <p:txBody>
          <a:bodyPr>
            <a:normAutofit fontScale="85000" lnSpcReduction="20000"/>
          </a:bodyPr>
          <a:lstStyle/>
          <a:p>
            <a:r>
              <a:rPr lang="en-AU" dirty="0" smtClean="0"/>
              <a:t>The human body is built around a sturdy frame called the </a:t>
            </a:r>
            <a:r>
              <a:rPr lang="en-AU" b="1" i="1" dirty="0" smtClean="0"/>
              <a:t>skeleton</a:t>
            </a:r>
            <a:r>
              <a:rPr lang="en-AU" dirty="0" smtClean="0"/>
              <a:t>. </a:t>
            </a:r>
          </a:p>
          <a:p>
            <a:r>
              <a:rPr lang="en-AU" dirty="0" smtClean="0"/>
              <a:t>Muscles are attached to the skeleton and generate movement. </a:t>
            </a:r>
          </a:p>
          <a:p>
            <a:r>
              <a:rPr lang="en-AU" dirty="0" smtClean="0"/>
              <a:t>Many levers exist within the skeletal structure.</a:t>
            </a:r>
          </a:p>
          <a:p>
            <a:r>
              <a:rPr lang="en-AU" dirty="0" smtClean="0"/>
              <a:t>Nature has designed the human body </a:t>
            </a:r>
            <a:r>
              <a:rPr lang="en-AU" b="1" dirty="0" smtClean="0"/>
              <a:t>for movement rather than maximising force. </a:t>
            </a:r>
          </a:p>
        </p:txBody>
      </p:sp>
      <p:sp>
        <p:nvSpPr>
          <p:cNvPr id="4" name="Date Placeholder 3"/>
          <p:cNvSpPr>
            <a:spLocks noGrp="1"/>
          </p:cNvSpPr>
          <p:nvPr>
            <p:ph type="dt" sz="half" idx="10"/>
          </p:nvPr>
        </p:nvSpPr>
        <p:spPr/>
        <p:txBody>
          <a:bodyPr/>
          <a:lstStyle/>
          <a:p>
            <a:fld id="{2494AB3D-A303-41DE-B32F-474B8365B7C9}" type="datetime1">
              <a:rPr lang="en-AU"/>
              <a:pPr/>
              <a:t>27/02/2009</a:t>
            </a:fld>
            <a:endParaRPr lang="en-AU" dirty="0"/>
          </a:p>
        </p:txBody>
      </p:sp>
      <p:sp>
        <p:nvSpPr>
          <p:cNvPr id="5" name="Slide Number Placeholder 5"/>
          <p:cNvSpPr>
            <a:spLocks noGrp="1"/>
          </p:cNvSpPr>
          <p:nvPr>
            <p:ph type="sldNum" sz="quarter" idx="12"/>
          </p:nvPr>
        </p:nvSpPr>
        <p:spPr/>
        <p:txBody>
          <a:bodyPr/>
          <a:lstStyle/>
          <a:p>
            <a:fld id="{6B26A942-2E39-46A7-AAC5-70A90D3B3983}" type="slidenum">
              <a:rPr lang="en-AU"/>
              <a:pPr/>
              <a:t>21</a:t>
            </a:fld>
            <a:endParaRPr lang="en-AU" dirty="0"/>
          </a:p>
        </p:txBody>
      </p:sp>
      <p:pic>
        <p:nvPicPr>
          <p:cNvPr id="4100" name="Picture 4" descr="http://www.dynamicscience.com.au/tester/solutions/hydraulicus/humanbody5.jpg"/>
          <p:cNvPicPr>
            <a:picLocks noChangeAspect="1" noChangeArrowheads="1"/>
          </p:cNvPicPr>
          <p:nvPr/>
        </p:nvPicPr>
        <p:blipFill>
          <a:blip r:embed="rId2"/>
          <a:srcRect/>
          <a:stretch>
            <a:fillRect/>
          </a:stretch>
        </p:blipFill>
        <p:spPr bwMode="auto">
          <a:xfrm>
            <a:off x="5500694" y="2000240"/>
            <a:ext cx="2667000" cy="34671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Levers in the Human Body</a:t>
            </a:r>
            <a:endParaRPr lang="en-AU" dirty="0"/>
          </a:p>
        </p:txBody>
      </p:sp>
      <p:sp>
        <p:nvSpPr>
          <p:cNvPr id="3" name="Content Placeholder 2"/>
          <p:cNvSpPr>
            <a:spLocks noGrp="1"/>
          </p:cNvSpPr>
          <p:nvPr>
            <p:ph idx="1"/>
          </p:nvPr>
        </p:nvSpPr>
        <p:spPr>
          <a:xfrm>
            <a:off x="457200" y="1600201"/>
            <a:ext cx="3971924" cy="3257560"/>
          </a:xfrm>
        </p:spPr>
        <p:txBody>
          <a:bodyPr>
            <a:normAutofit fontScale="77500" lnSpcReduction="20000"/>
          </a:bodyPr>
          <a:lstStyle/>
          <a:p>
            <a:r>
              <a:rPr lang="en-AU" dirty="0" smtClean="0"/>
              <a:t>The forearm is a classic example of nature's way of maximising motion rather than force. The biceps is a muscle that flexes the arm. Tendons attach this muscle close to the elbow. </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dirty="0"/>
          </a:p>
        </p:txBody>
      </p:sp>
      <p:sp>
        <p:nvSpPr>
          <p:cNvPr id="5" name="Slide Number Placeholder 4"/>
          <p:cNvSpPr>
            <a:spLocks noGrp="1"/>
          </p:cNvSpPr>
          <p:nvPr>
            <p:ph type="sldNum" sz="quarter" idx="12"/>
          </p:nvPr>
        </p:nvSpPr>
        <p:spPr/>
        <p:txBody>
          <a:bodyPr/>
          <a:lstStyle/>
          <a:p>
            <a:fld id="{CF767243-450D-41D9-9695-F9EE30CD8155}" type="slidenum">
              <a:rPr lang="en-AU" smtClean="0"/>
              <a:pPr/>
              <a:t>22</a:t>
            </a:fld>
            <a:endParaRPr lang="en-AU" dirty="0"/>
          </a:p>
        </p:txBody>
      </p:sp>
      <p:pic>
        <p:nvPicPr>
          <p:cNvPr id="16385" name="Picture 1" descr="http://www.dynamicscience.com.au/tester/solutions/hydraulicus/humanbody3soln.jpg"/>
          <p:cNvPicPr>
            <a:picLocks noChangeAspect="1" noChangeArrowheads="1"/>
          </p:cNvPicPr>
          <p:nvPr/>
        </p:nvPicPr>
        <p:blipFill>
          <a:blip r:embed="rId2"/>
          <a:srcRect/>
          <a:stretch>
            <a:fillRect/>
          </a:stretch>
        </p:blipFill>
        <p:spPr bwMode="auto">
          <a:xfrm>
            <a:off x="4429124" y="1643050"/>
            <a:ext cx="4718883" cy="4545857"/>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Levers in the Human Body</a:t>
            </a:r>
            <a:endParaRPr lang="en-AU" dirty="0"/>
          </a:p>
        </p:txBody>
      </p:sp>
      <p:sp>
        <p:nvSpPr>
          <p:cNvPr id="3" name="Content Placeholder 2"/>
          <p:cNvSpPr>
            <a:spLocks noGrp="1"/>
          </p:cNvSpPr>
          <p:nvPr>
            <p:ph idx="1"/>
          </p:nvPr>
        </p:nvSpPr>
        <p:spPr>
          <a:xfrm>
            <a:off x="457200" y="1600200"/>
            <a:ext cx="4114800" cy="4525963"/>
          </a:xfrm>
        </p:spPr>
        <p:txBody>
          <a:bodyPr>
            <a:normAutofit fontScale="62500" lnSpcReduction="20000"/>
          </a:bodyPr>
          <a:lstStyle/>
          <a:p>
            <a:r>
              <a:rPr lang="en-AU" dirty="0" smtClean="0"/>
              <a:t>The forearm is an example of a third order lever. </a:t>
            </a:r>
            <a:br>
              <a:rPr lang="en-AU" dirty="0" smtClean="0"/>
            </a:br>
            <a:r>
              <a:rPr lang="en-AU" dirty="0" smtClean="0"/>
              <a:t/>
            </a:r>
            <a:br>
              <a:rPr lang="en-AU" dirty="0" smtClean="0"/>
            </a:br>
            <a:r>
              <a:rPr lang="en-AU" dirty="0" smtClean="0"/>
              <a:t>Identify the fulcrum, load and effort. </a:t>
            </a:r>
            <a:br>
              <a:rPr lang="en-AU" dirty="0" smtClean="0"/>
            </a:br>
            <a:r>
              <a:rPr lang="en-AU" dirty="0" smtClean="0"/>
              <a:t>The effort is where the muscle is attached. You can flex your biceps and find where they attach on your forearm. </a:t>
            </a:r>
          </a:p>
          <a:p>
            <a:r>
              <a:rPr lang="en-AU" dirty="0" smtClean="0"/>
              <a:t>What type of lever is the forearm?</a:t>
            </a:r>
            <a:br>
              <a:rPr lang="en-AU" dirty="0" smtClean="0"/>
            </a:br>
            <a:r>
              <a:rPr lang="en-AU" dirty="0" smtClean="0"/>
              <a:t>Is it designed to maximise distance or force?.</a:t>
            </a:r>
          </a:p>
          <a:p>
            <a:r>
              <a:rPr lang="en-AU" dirty="0" smtClean="0"/>
              <a:t>In nature why is it more important to multiply the distance rather than the force?.</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dirty="0"/>
          </a:p>
        </p:txBody>
      </p:sp>
      <p:sp>
        <p:nvSpPr>
          <p:cNvPr id="5" name="Slide Number Placeholder 4"/>
          <p:cNvSpPr>
            <a:spLocks noGrp="1"/>
          </p:cNvSpPr>
          <p:nvPr>
            <p:ph type="sldNum" sz="quarter" idx="12"/>
          </p:nvPr>
        </p:nvSpPr>
        <p:spPr/>
        <p:txBody>
          <a:bodyPr/>
          <a:lstStyle/>
          <a:p>
            <a:fld id="{CF767243-450D-41D9-9695-F9EE30CD8155}" type="slidenum">
              <a:rPr lang="en-AU" smtClean="0"/>
              <a:pPr/>
              <a:t>23</a:t>
            </a:fld>
            <a:endParaRPr lang="en-AU" dirty="0"/>
          </a:p>
        </p:txBody>
      </p:sp>
      <p:pic>
        <p:nvPicPr>
          <p:cNvPr id="15361" name="Picture 1" descr="http://www.dynamicscience.com.au/tester/solutions/hydraulicus/biceplevers.gif"/>
          <p:cNvPicPr>
            <a:picLocks noChangeAspect="1" noChangeArrowheads="1" noCrop="1"/>
          </p:cNvPicPr>
          <p:nvPr/>
        </p:nvPicPr>
        <p:blipFill>
          <a:blip r:embed="rId2"/>
          <a:srcRect/>
          <a:stretch>
            <a:fillRect/>
          </a:stretch>
        </p:blipFill>
        <p:spPr bwMode="auto">
          <a:xfrm>
            <a:off x="5429256" y="1643050"/>
            <a:ext cx="2857500" cy="2019300"/>
          </a:xfrm>
          <a:prstGeom prst="rect">
            <a:avLst/>
          </a:prstGeom>
          <a:noFill/>
        </p:spPr>
      </p:pic>
      <p:pic>
        <p:nvPicPr>
          <p:cNvPr id="15363" name="Picture 3" descr="http://www.dynamicscience.com.au/tester/solutions/hydraulicus/bicepcurl.gif"/>
          <p:cNvPicPr>
            <a:picLocks noChangeAspect="1" noChangeArrowheads="1" noCrop="1"/>
          </p:cNvPicPr>
          <p:nvPr/>
        </p:nvPicPr>
        <p:blipFill>
          <a:blip r:embed="rId3"/>
          <a:srcRect/>
          <a:stretch>
            <a:fillRect/>
          </a:stretch>
        </p:blipFill>
        <p:spPr bwMode="auto">
          <a:xfrm>
            <a:off x="5429256" y="4038600"/>
            <a:ext cx="2857500" cy="28194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Levers in the Human Body</a:t>
            </a:r>
            <a:endParaRPr lang="en-AU" dirty="0"/>
          </a:p>
        </p:txBody>
      </p:sp>
      <p:sp>
        <p:nvSpPr>
          <p:cNvPr id="3" name="Content Placeholder 2"/>
          <p:cNvSpPr>
            <a:spLocks noGrp="1"/>
          </p:cNvSpPr>
          <p:nvPr>
            <p:ph idx="1"/>
          </p:nvPr>
        </p:nvSpPr>
        <p:spPr>
          <a:xfrm>
            <a:off x="0" y="1600200"/>
            <a:ext cx="4786314" cy="4525963"/>
          </a:xfrm>
        </p:spPr>
        <p:txBody>
          <a:bodyPr>
            <a:noAutofit/>
          </a:bodyPr>
          <a:lstStyle/>
          <a:p>
            <a:r>
              <a:rPr lang="en-AU" sz="2000" dirty="0" smtClean="0"/>
              <a:t>The thigh muscles (</a:t>
            </a:r>
            <a:r>
              <a:rPr lang="en-AU" sz="2000" dirty="0" err="1" smtClean="0"/>
              <a:t>quadraceps</a:t>
            </a:r>
            <a:r>
              <a:rPr lang="en-AU" sz="2000" dirty="0" smtClean="0"/>
              <a:t>) are attached to the shin bone (tibia) just below the knee joint. Look at the athlete on the right as he performs the leg extension exercise.</a:t>
            </a:r>
          </a:p>
          <a:p>
            <a:r>
              <a:rPr lang="en-AU" sz="2000" dirty="0" smtClean="0"/>
              <a:t>Identify the fulcrum, load and effort of this particular lever system.</a:t>
            </a:r>
          </a:p>
          <a:p>
            <a:r>
              <a:rPr lang="en-AU" sz="2000" dirty="0" smtClean="0"/>
              <a:t>What type of lever is this?</a:t>
            </a:r>
          </a:p>
          <a:p>
            <a:r>
              <a:rPr lang="en-AU" sz="2000" dirty="0" smtClean="0"/>
              <a:t>The muscle generates movement by shortening and pulling on a bone. Compare the amount the muscle shortens with the amount of movement generated in the lower leg. </a:t>
            </a:r>
            <a:br>
              <a:rPr lang="en-AU" sz="2000" dirty="0" smtClean="0"/>
            </a:br>
            <a:r>
              <a:rPr lang="en-AU" sz="2000" dirty="0" smtClean="0"/>
              <a:t>Is this lever system designed for force or speed multiplication?</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24</a:t>
            </a:fld>
            <a:endParaRPr lang="en-AU"/>
          </a:p>
        </p:txBody>
      </p:sp>
      <p:pic>
        <p:nvPicPr>
          <p:cNvPr id="14337" name="Picture 1" descr="http://www.dynamicscience.com.au/tester/solutions/hydraulicus/quads.gif"/>
          <p:cNvPicPr>
            <a:picLocks noChangeAspect="1" noChangeArrowheads="1" noCrop="1"/>
          </p:cNvPicPr>
          <p:nvPr/>
        </p:nvPicPr>
        <p:blipFill>
          <a:blip r:embed="rId2"/>
          <a:srcRect/>
          <a:stretch>
            <a:fillRect/>
          </a:stretch>
        </p:blipFill>
        <p:spPr bwMode="auto">
          <a:xfrm>
            <a:off x="4952249" y="1714488"/>
            <a:ext cx="4191751" cy="3590933"/>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Levers in the Human Body</a:t>
            </a:r>
            <a:endParaRPr lang="en-AU" dirty="0"/>
          </a:p>
        </p:txBody>
      </p:sp>
      <p:sp>
        <p:nvSpPr>
          <p:cNvPr id="3" name="Content Placeholder 2"/>
          <p:cNvSpPr>
            <a:spLocks noGrp="1"/>
          </p:cNvSpPr>
          <p:nvPr>
            <p:ph idx="1"/>
          </p:nvPr>
        </p:nvSpPr>
        <p:spPr>
          <a:xfrm>
            <a:off x="0" y="1785926"/>
            <a:ext cx="3686172" cy="3471874"/>
          </a:xfrm>
        </p:spPr>
        <p:txBody>
          <a:bodyPr>
            <a:normAutofit fontScale="85000" lnSpcReduction="10000"/>
          </a:bodyPr>
          <a:lstStyle/>
          <a:p>
            <a:pPr>
              <a:buNone/>
            </a:pPr>
            <a:r>
              <a:rPr lang="en-AU" dirty="0" smtClean="0"/>
              <a:t>	The action associated with kicking a soccer ball involves a number of levers working together. Consider the kicking motion shown on the right.</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25</a:t>
            </a:fld>
            <a:endParaRPr lang="en-AU"/>
          </a:p>
        </p:txBody>
      </p:sp>
      <p:pic>
        <p:nvPicPr>
          <p:cNvPr id="13313" name="Picture 1" descr="http://www.dynamicscience.com.au/tester/solutions/hydraulicus/kick.gif"/>
          <p:cNvPicPr>
            <a:picLocks noChangeAspect="1" noChangeArrowheads="1" noCrop="1"/>
          </p:cNvPicPr>
          <p:nvPr/>
        </p:nvPicPr>
        <p:blipFill>
          <a:blip r:embed="rId2"/>
          <a:srcRect/>
          <a:stretch>
            <a:fillRect/>
          </a:stretch>
        </p:blipFill>
        <p:spPr bwMode="auto">
          <a:xfrm>
            <a:off x="3929058" y="2285992"/>
            <a:ext cx="5028963" cy="3805249"/>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Levers in the Human Body</a:t>
            </a:r>
            <a:endParaRPr lang="en-AU" dirty="0"/>
          </a:p>
        </p:txBody>
      </p:sp>
      <p:sp>
        <p:nvSpPr>
          <p:cNvPr id="3" name="Content Placeholder 2"/>
          <p:cNvSpPr>
            <a:spLocks noGrp="1"/>
          </p:cNvSpPr>
          <p:nvPr>
            <p:ph idx="1"/>
          </p:nvPr>
        </p:nvSpPr>
        <p:spPr>
          <a:xfrm>
            <a:off x="0" y="1714488"/>
            <a:ext cx="4400552" cy="3114684"/>
          </a:xfrm>
        </p:spPr>
        <p:txBody>
          <a:bodyPr>
            <a:normAutofit fontScale="77500" lnSpcReduction="20000"/>
          </a:bodyPr>
          <a:lstStyle/>
          <a:p>
            <a:r>
              <a:rPr lang="en-AU" dirty="0" smtClean="0"/>
              <a:t>The kicking action is animated on the right. </a:t>
            </a:r>
          </a:p>
          <a:p>
            <a:r>
              <a:rPr lang="en-AU" dirty="0" smtClean="0"/>
              <a:t>What muscles are involved to start the femur moving? Where are these muscles attached? </a:t>
            </a:r>
          </a:p>
          <a:p>
            <a:r>
              <a:rPr lang="en-AU" dirty="0" smtClean="0"/>
              <a:t>Identify all the levers involved.</a:t>
            </a:r>
          </a:p>
          <a:p>
            <a:r>
              <a:rPr lang="en-AU" dirty="0" smtClean="0"/>
              <a:t>What type of lever is each?</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26</a:t>
            </a:fld>
            <a:endParaRPr lang="en-AU"/>
          </a:p>
        </p:txBody>
      </p:sp>
      <p:pic>
        <p:nvPicPr>
          <p:cNvPr id="12289" name="Picture 1" descr="http://www.dynamicscience.com.au/tester/solutions/hydraulicus/kick1.gif"/>
          <p:cNvPicPr>
            <a:picLocks noChangeAspect="1" noChangeArrowheads="1" noCrop="1"/>
          </p:cNvPicPr>
          <p:nvPr/>
        </p:nvPicPr>
        <p:blipFill>
          <a:blip r:embed="rId2"/>
          <a:srcRect/>
          <a:stretch>
            <a:fillRect/>
          </a:stretch>
        </p:blipFill>
        <p:spPr bwMode="auto">
          <a:xfrm>
            <a:off x="4429124" y="2500306"/>
            <a:ext cx="4429688" cy="3824297"/>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Levers in the Human Body</a:t>
            </a:r>
            <a:endParaRPr lang="en-AU" dirty="0"/>
          </a:p>
        </p:txBody>
      </p:sp>
      <p:sp>
        <p:nvSpPr>
          <p:cNvPr id="3" name="Content Placeholder 2"/>
          <p:cNvSpPr>
            <a:spLocks noGrp="1"/>
          </p:cNvSpPr>
          <p:nvPr>
            <p:ph idx="1"/>
          </p:nvPr>
        </p:nvSpPr>
        <p:spPr>
          <a:xfrm>
            <a:off x="457200" y="1600200"/>
            <a:ext cx="4543428" cy="4525963"/>
          </a:xfrm>
        </p:spPr>
        <p:txBody>
          <a:bodyPr>
            <a:normAutofit fontScale="77500" lnSpcReduction="20000"/>
          </a:bodyPr>
          <a:lstStyle/>
          <a:p>
            <a:r>
              <a:rPr lang="en-AU" dirty="0" smtClean="0"/>
              <a:t>The forearm is controlled by two opposing set of muscles. The movement of the forearm is shown on the right.</a:t>
            </a:r>
          </a:p>
          <a:p>
            <a:r>
              <a:rPr lang="en-AU" dirty="0" smtClean="0"/>
              <a:t>What type of lever is formed when the biceps contract?</a:t>
            </a:r>
          </a:p>
          <a:p>
            <a:r>
              <a:rPr lang="en-AU" dirty="0" smtClean="0"/>
              <a:t>What type of lever is formed when the triceps contract?</a:t>
            </a:r>
          </a:p>
          <a:p>
            <a:r>
              <a:rPr lang="en-AU" dirty="0" smtClean="0"/>
              <a:t>Why are both sets of muscles attached so close to the elbow (fulcrum)?</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27</a:t>
            </a:fld>
            <a:endParaRPr lang="en-AU"/>
          </a:p>
        </p:txBody>
      </p:sp>
      <p:pic>
        <p:nvPicPr>
          <p:cNvPr id="11265" name="Picture 1" descr="http://www.dynamicscience.com.au/tester/solutions/hydraulicus/elbow.gif"/>
          <p:cNvPicPr>
            <a:picLocks noChangeAspect="1" noChangeArrowheads="1" noCrop="1"/>
          </p:cNvPicPr>
          <p:nvPr/>
        </p:nvPicPr>
        <p:blipFill>
          <a:blip r:embed="rId2"/>
          <a:srcRect/>
          <a:stretch>
            <a:fillRect/>
          </a:stretch>
        </p:blipFill>
        <p:spPr bwMode="auto">
          <a:xfrm>
            <a:off x="5000627" y="1857364"/>
            <a:ext cx="3935809" cy="4171958"/>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Levers in the Human Body</a:t>
            </a:r>
            <a:endParaRPr lang="en-AU" dirty="0"/>
          </a:p>
        </p:txBody>
      </p:sp>
      <p:sp>
        <p:nvSpPr>
          <p:cNvPr id="3" name="Content Placeholder 2"/>
          <p:cNvSpPr>
            <a:spLocks noGrp="1"/>
          </p:cNvSpPr>
          <p:nvPr>
            <p:ph idx="1"/>
          </p:nvPr>
        </p:nvSpPr>
        <p:spPr>
          <a:xfrm>
            <a:off x="0" y="1285860"/>
            <a:ext cx="5000628" cy="4714907"/>
          </a:xfrm>
        </p:spPr>
        <p:txBody>
          <a:bodyPr>
            <a:noAutofit/>
          </a:bodyPr>
          <a:lstStyle/>
          <a:p>
            <a:r>
              <a:rPr lang="en-AU" sz="2400" dirty="0" smtClean="0"/>
              <a:t>The picture on the right shows the bone structure of the leg. Sitting down on a chair raise your shins to a horizontal position. Your thigh muscle tenses in order to lift the lower part of the leg.</a:t>
            </a:r>
          </a:p>
          <a:p>
            <a:r>
              <a:rPr lang="en-AU" sz="2400" dirty="0" smtClean="0"/>
              <a:t>Using the shin as an example identify the fulcrum, load and effort.</a:t>
            </a:r>
          </a:p>
          <a:p>
            <a:r>
              <a:rPr lang="en-AU" sz="2400" dirty="0" smtClean="0"/>
              <a:t>What type of lever is this?</a:t>
            </a:r>
            <a:br>
              <a:rPr lang="en-AU" sz="2400" dirty="0" smtClean="0"/>
            </a:br>
            <a:r>
              <a:rPr lang="en-AU" sz="2400" dirty="0" smtClean="0"/>
              <a:t>Is this the best type of lever to use for the shin? Explain.</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28</a:t>
            </a:fld>
            <a:endParaRPr lang="en-AU"/>
          </a:p>
        </p:txBody>
      </p:sp>
      <p:pic>
        <p:nvPicPr>
          <p:cNvPr id="10241" name="Picture 1" descr="http://www.dynamicscience.com.au/tester/solutions/hydraulicus/humanbody4.jpg"/>
          <p:cNvPicPr>
            <a:picLocks noChangeAspect="1" noChangeArrowheads="1"/>
          </p:cNvPicPr>
          <p:nvPr/>
        </p:nvPicPr>
        <p:blipFill>
          <a:blip r:embed="rId2"/>
          <a:srcRect/>
          <a:stretch>
            <a:fillRect/>
          </a:stretch>
        </p:blipFill>
        <p:spPr bwMode="auto">
          <a:xfrm>
            <a:off x="5214942" y="1500174"/>
            <a:ext cx="3555756" cy="4433898"/>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Levers in the Human Body</a:t>
            </a:r>
            <a:endParaRPr lang="en-AU" dirty="0"/>
          </a:p>
        </p:txBody>
      </p:sp>
      <p:sp>
        <p:nvSpPr>
          <p:cNvPr id="3" name="Content Placeholder 2"/>
          <p:cNvSpPr>
            <a:spLocks noGrp="1"/>
          </p:cNvSpPr>
          <p:nvPr>
            <p:ph idx="1"/>
          </p:nvPr>
        </p:nvSpPr>
        <p:spPr>
          <a:xfrm>
            <a:off x="214282" y="1285860"/>
            <a:ext cx="4929222" cy="5214974"/>
          </a:xfrm>
        </p:spPr>
        <p:txBody>
          <a:bodyPr>
            <a:noAutofit/>
          </a:bodyPr>
          <a:lstStyle/>
          <a:p>
            <a:r>
              <a:rPr lang="en-AU" sz="1800" dirty="0" smtClean="0"/>
              <a:t>What type of lever is this?</a:t>
            </a:r>
          </a:p>
          <a:p>
            <a:r>
              <a:rPr lang="en-AU" sz="1800" dirty="0" smtClean="0"/>
              <a:t>Third order lever. </a:t>
            </a:r>
            <a:br>
              <a:rPr lang="en-AU" sz="1800" dirty="0" smtClean="0"/>
            </a:br>
            <a:r>
              <a:rPr lang="en-AU" sz="1800" dirty="0" smtClean="0"/>
              <a:t>Is this the best type of lever to use for the shin? Yes. Explain.</a:t>
            </a:r>
          </a:p>
          <a:p>
            <a:r>
              <a:rPr lang="en-AU" sz="1800" dirty="0" smtClean="0"/>
              <a:t>To maximize movement this is the ideal lever. With the effort close to the fulcrum we can multiply the distance the load travels. Notice how the thigh muscle is attached just below the knee joint. Small changes in muscle length result in large changes in the distance travelled by the load.</a:t>
            </a:r>
          </a:p>
          <a:p>
            <a:r>
              <a:rPr lang="en-AU" sz="1800" dirty="0" smtClean="0"/>
              <a:t>The thigh muscles are a very strong group of muscles. A third order lever gives no mechanical advantage and therefore strong muscles are needed to generate significant forces resulting in leg movement.</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dirty="0"/>
          </a:p>
        </p:txBody>
      </p:sp>
      <p:sp>
        <p:nvSpPr>
          <p:cNvPr id="5" name="Slide Number Placeholder 4"/>
          <p:cNvSpPr>
            <a:spLocks noGrp="1"/>
          </p:cNvSpPr>
          <p:nvPr>
            <p:ph type="sldNum" sz="quarter" idx="12"/>
          </p:nvPr>
        </p:nvSpPr>
        <p:spPr/>
        <p:txBody>
          <a:bodyPr/>
          <a:lstStyle/>
          <a:p>
            <a:fld id="{CF767243-450D-41D9-9695-F9EE30CD8155}" type="slidenum">
              <a:rPr lang="en-AU" smtClean="0"/>
              <a:pPr/>
              <a:t>29</a:t>
            </a:fld>
            <a:endParaRPr lang="en-AU"/>
          </a:p>
        </p:txBody>
      </p:sp>
      <p:pic>
        <p:nvPicPr>
          <p:cNvPr id="9217" name="Picture 1" descr="http://www.dynamicscience.com.au/tester/solutions/hydraulicus/humanbody4soln.jpg"/>
          <p:cNvPicPr>
            <a:picLocks noChangeAspect="1" noChangeArrowheads="1"/>
          </p:cNvPicPr>
          <p:nvPr/>
        </p:nvPicPr>
        <p:blipFill>
          <a:blip r:embed="rId2"/>
          <a:srcRect/>
          <a:stretch>
            <a:fillRect/>
          </a:stretch>
        </p:blipFill>
        <p:spPr bwMode="auto">
          <a:xfrm>
            <a:off x="5359086" y="1428736"/>
            <a:ext cx="3784914" cy="471965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1026" descr="D:\Print\JPEG\675_Pnt_JuiceDrop.jpg"/>
          <p:cNvPicPr>
            <a:picLocks noChangeAspect="1" noChangeArrowheads="1"/>
          </p:cNvPicPr>
          <p:nvPr/>
        </p:nvPicPr>
        <p:blipFill>
          <a:blip r:embed="rId3"/>
          <a:srcRect/>
          <a:stretch>
            <a:fillRect/>
          </a:stretch>
        </p:blipFill>
        <p:spPr bwMode="auto">
          <a:xfrm>
            <a:off x="0" y="-95250"/>
            <a:ext cx="9448800" cy="7086600"/>
          </a:xfrm>
          <a:prstGeom prst="rect">
            <a:avLst/>
          </a:prstGeom>
          <a:noFill/>
          <a:ln w="9525">
            <a:noFill/>
            <a:miter lim="800000"/>
            <a:headEnd/>
            <a:tailEnd/>
          </a:ln>
        </p:spPr>
      </p:pic>
      <p:sp>
        <p:nvSpPr>
          <p:cNvPr id="6147" name="Rectangle 1027"/>
          <p:cNvSpPr>
            <a:spLocks noGrp="1" noChangeArrowheads="1"/>
          </p:cNvSpPr>
          <p:nvPr>
            <p:ph type="title"/>
          </p:nvPr>
        </p:nvSpPr>
        <p:spPr/>
        <p:txBody>
          <a:bodyPr>
            <a:normAutofit/>
          </a:bodyPr>
          <a:lstStyle/>
          <a:p>
            <a:pPr eaLnBrk="1" hangingPunct="1"/>
            <a:r>
              <a:rPr lang="en-US" sz="5400" b="1" dirty="0" smtClean="0">
                <a:solidFill>
                  <a:srgbClr val="FF0000"/>
                </a:solidFill>
                <a:latin typeface="Subway" pitchFamily="2" charset="0"/>
              </a:rPr>
              <a:t>First Class Levers</a:t>
            </a:r>
          </a:p>
        </p:txBody>
      </p:sp>
      <p:sp>
        <p:nvSpPr>
          <p:cNvPr id="21508" name="Rectangle 1028"/>
          <p:cNvSpPr>
            <a:spLocks noGrp="1" noChangeArrowheads="1"/>
          </p:cNvSpPr>
          <p:nvPr>
            <p:ph type="body" idx="1"/>
          </p:nvPr>
        </p:nvSpPr>
        <p:spPr/>
        <p:txBody>
          <a:bodyPr/>
          <a:lstStyle/>
          <a:p>
            <a:pPr eaLnBrk="1" hangingPunct="1">
              <a:lnSpc>
                <a:spcPct val="90000"/>
              </a:lnSpc>
            </a:pPr>
            <a:r>
              <a:rPr lang="en-US" sz="2800" dirty="0" smtClean="0">
                <a:solidFill>
                  <a:schemeClr val="accent2"/>
                </a:solidFill>
              </a:rPr>
              <a:t>Axis</a:t>
            </a:r>
            <a:r>
              <a:rPr lang="en-US" sz="2800" dirty="0" smtClean="0"/>
              <a:t> is between the other two components</a:t>
            </a:r>
          </a:p>
          <a:p>
            <a:pPr eaLnBrk="1" hangingPunct="1">
              <a:lnSpc>
                <a:spcPct val="90000"/>
              </a:lnSpc>
            </a:pPr>
            <a:r>
              <a:rPr lang="en-US" sz="2800" dirty="0" smtClean="0"/>
              <a:t>F      </a:t>
            </a:r>
            <a:r>
              <a:rPr lang="en-US" sz="2800" dirty="0" smtClean="0">
                <a:solidFill>
                  <a:schemeClr val="accent2"/>
                </a:solidFill>
              </a:rPr>
              <a:t>A </a:t>
            </a:r>
            <a:r>
              <a:rPr lang="en-US" sz="2800" dirty="0" smtClean="0"/>
              <a:t>     R</a:t>
            </a:r>
          </a:p>
          <a:p>
            <a:pPr eaLnBrk="1" hangingPunct="1">
              <a:lnSpc>
                <a:spcPct val="90000"/>
              </a:lnSpc>
            </a:pPr>
            <a:r>
              <a:rPr lang="en-US" sz="2800" dirty="0" smtClean="0"/>
              <a:t>Teeter Totter</a:t>
            </a:r>
          </a:p>
          <a:p>
            <a:pPr eaLnBrk="1" hangingPunct="1">
              <a:lnSpc>
                <a:spcPct val="90000"/>
              </a:lnSpc>
            </a:pPr>
            <a:r>
              <a:rPr lang="en-US" sz="2800" dirty="0" smtClean="0">
                <a:solidFill>
                  <a:schemeClr val="accent2"/>
                </a:solidFill>
              </a:rPr>
              <a:t>Either</a:t>
            </a:r>
            <a:r>
              <a:rPr lang="en-US" sz="2800" dirty="0" smtClean="0"/>
              <a:t> speed or strength</a:t>
            </a:r>
          </a:p>
          <a:p>
            <a:pPr eaLnBrk="1" hangingPunct="1">
              <a:lnSpc>
                <a:spcPct val="90000"/>
              </a:lnSpc>
            </a:pPr>
            <a:r>
              <a:rPr lang="en-US" sz="2800" dirty="0" smtClean="0"/>
              <a:t>Only lever that can be </a:t>
            </a:r>
            <a:r>
              <a:rPr lang="en-US" sz="2800" dirty="0" smtClean="0">
                <a:solidFill>
                  <a:schemeClr val="accent2"/>
                </a:solidFill>
              </a:rPr>
              <a:t>balanced</a:t>
            </a:r>
          </a:p>
          <a:p>
            <a:pPr eaLnBrk="1" hangingPunct="1">
              <a:lnSpc>
                <a:spcPct val="90000"/>
              </a:lnSpc>
            </a:pPr>
            <a:r>
              <a:rPr lang="en-US" sz="2800" dirty="0" smtClean="0"/>
              <a:t>Only lever that can have a mechanical advantage equal to </a:t>
            </a:r>
            <a:r>
              <a:rPr lang="en-US" sz="2800" dirty="0" smtClean="0">
                <a:solidFill>
                  <a:schemeClr val="accent2"/>
                </a:solidFill>
              </a:rPr>
              <a:t>one</a:t>
            </a:r>
          </a:p>
          <a:p>
            <a:pPr eaLnBrk="1" hangingPunct="1">
              <a:lnSpc>
                <a:spcPct val="90000"/>
              </a:lnSpc>
            </a:pPr>
            <a:r>
              <a:rPr lang="en-US" sz="2800" dirty="0" smtClean="0"/>
              <a:t>Can have a mechanical advantage of </a:t>
            </a:r>
            <a:r>
              <a:rPr lang="en-US" sz="2800" dirty="0" smtClean="0">
                <a:solidFill>
                  <a:schemeClr val="accent2"/>
                </a:solidFill>
              </a:rPr>
              <a:t>less</a:t>
            </a:r>
            <a:r>
              <a:rPr lang="en-US" sz="2800" dirty="0" smtClean="0"/>
              <a:t> than or </a:t>
            </a:r>
            <a:r>
              <a:rPr lang="en-US" sz="2800" dirty="0" smtClean="0">
                <a:solidFill>
                  <a:schemeClr val="accent2"/>
                </a:solidFill>
              </a:rPr>
              <a:t>greater</a:t>
            </a:r>
            <a:r>
              <a:rPr lang="en-US" sz="2800" dirty="0" smtClean="0"/>
              <a:t> than one</a:t>
            </a:r>
            <a:endParaRPr lang="en-US" sz="2800" dirty="0" smtClean="0">
              <a:solidFill>
                <a:schemeClr val="accent2"/>
              </a:solidFill>
            </a:endParaRPr>
          </a:p>
        </p:txBody>
      </p:sp>
      <p:sp>
        <p:nvSpPr>
          <p:cNvPr id="21509" name="Line 1029"/>
          <p:cNvSpPr>
            <a:spLocks noChangeShapeType="1"/>
          </p:cNvSpPr>
          <p:nvPr/>
        </p:nvSpPr>
        <p:spPr bwMode="auto">
          <a:xfrm>
            <a:off x="1143000" y="2971800"/>
            <a:ext cx="1981200" cy="0"/>
          </a:xfrm>
          <a:prstGeom prst="line">
            <a:avLst/>
          </a:prstGeom>
          <a:noFill/>
          <a:ln w="57150">
            <a:solidFill>
              <a:schemeClr val="tx1"/>
            </a:solidFill>
            <a:round/>
            <a:headEnd/>
            <a:tailEnd/>
          </a:ln>
        </p:spPr>
        <p:txBody>
          <a:bodyPr/>
          <a:lstStyle/>
          <a:p>
            <a:endParaRPr lang="en-AU"/>
          </a:p>
        </p:txBody>
      </p:sp>
      <p:pic>
        <p:nvPicPr>
          <p:cNvPr id="21512" name="Picture 1032"/>
          <p:cNvPicPr>
            <a:picLocks noChangeAspect="1" noChangeArrowheads="1"/>
          </p:cNvPicPr>
          <p:nvPr/>
        </p:nvPicPr>
        <p:blipFill>
          <a:blip r:embed="rId4"/>
          <a:srcRect/>
          <a:stretch>
            <a:fillRect/>
          </a:stretch>
        </p:blipFill>
        <p:spPr bwMode="auto">
          <a:xfrm>
            <a:off x="5562600" y="2743200"/>
            <a:ext cx="1828800" cy="1222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15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15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1508">
                                            <p:txEl>
                                              <p:pRg st="0" end="0"/>
                                            </p:txEl>
                                          </p:spTgt>
                                        </p:tgtEl>
                                        <p:attrNameLst>
                                          <p:attrName>style.visibility</p:attrName>
                                        </p:attrNameLst>
                                      </p:cBhvr>
                                      <p:to>
                                        <p:strVal val="visible"/>
                                      </p:to>
                                    </p:set>
                                    <p:animEffect transition="in" filter="checkerboard(across)">
                                      <p:cBhvr>
                                        <p:cTn id="15" dur="500"/>
                                        <p:tgtEl>
                                          <p:spTgt spid="2150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1508">
                                            <p:txEl>
                                              <p:pRg st="1" end="1"/>
                                            </p:txEl>
                                          </p:spTgt>
                                        </p:tgtEl>
                                        <p:attrNameLst>
                                          <p:attrName>style.visibility</p:attrName>
                                        </p:attrNameLst>
                                      </p:cBhvr>
                                      <p:to>
                                        <p:strVal val="visible"/>
                                      </p:to>
                                    </p:set>
                                    <p:animEffect transition="in" filter="checkerboard(across)">
                                      <p:cBhvr>
                                        <p:cTn id="20" dur="500"/>
                                        <p:tgtEl>
                                          <p:spTgt spid="2150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1508">
                                            <p:txEl>
                                              <p:pRg st="2" end="2"/>
                                            </p:txEl>
                                          </p:spTgt>
                                        </p:tgtEl>
                                        <p:attrNameLst>
                                          <p:attrName>style.visibility</p:attrName>
                                        </p:attrNameLst>
                                      </p:cBhvr>
                                      <p:to>
                                        <p:strVal val="visible"/>
                                      </p:to>
                                    </p:set>
                                    <p:animEffect transition="in" filter="checkerboard(across)">
                                      <p:cBhvr>
                                        <p:cTn id="25" dur="500"/>
                                        <p:tgtEl>
                                          <p:spTgt spid="21508">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21508">
                                            <p:txEl>
                                              <p:pRg st="3" end="3"/>
                                            </p:txEl>
                                          </p:spTgt>
                                        </p:tgtEl>
                                        <p:attrNameLst>
                                          <p:attrName>style.visibility</p:attrName>
                                        </p:attrNameLst>
                                      </p:cBhvr>
                                      <p:to>
                                        <p:strVal val="visible"/>
                                      </p:to>
                                    </p:set>
                                    <p:animEffect transition="in" filter="checkerboard(across)">
                                      <p:cBhvr>
                                        <p:cTn id="30" dur="500"/>
                                        <p:tgtEl>
                                          <p:spTgt spid="21508">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21508">
                                            <p:txEl>
                                              <p:pRg st="4" end="4"/>
                                            </p:txEl>
                                          </p:spTgt>
                                        </p:tgtEl>
                                        <p:attrNameLst>
                                          <p:attrName>style.visibility</p:attrName>
                                        </p:attrNameLst>
                                      </p:cBhvr>
                                      <p:to>
                                        <p:strVal val="visible"/>
                                      </p:to>
                                    </p:set>
                                    <p:animEffect transition="in" filter="checkerboard(across)">
                                      <p:cBhvr>
                                        <p:cTn id="35" dur="500"/>
                                        <p:tgtEl>
                                          <p:spTgt spid="21508">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21508">
                                            <p:txEl>
                                              <p:pRg st="5" end="5"/>
                                            </p:txEl>
                                          </p:spTgt>
                                        </p:tgtEl>
                                        <p:attrNameLst>
                                          <p:attrName>style.visibility</p:attrName>
                                        </p:attrNameLst>
                                      </p:cBhvr>
                                      <p:to>
                                        <p:strVal val="visible"/>
                                      </p:to>
                                    </p:set>
                                    <p:animEffect transition="in" filter="checkerboard(across)">
                                      <p:cBhvr>
                                        <p:cTn id="40" dur="500"/>
                                        <p:tgtEl>
                                          <p:spTgt spid="21508">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21508">
                                            <p:txEl>
                                              <p:pRg st="6" end="6"/>
                                            </p:txEl>
                                          </p:spTgt>
                                        </p:tgtEl>
                                        <p:attrNameLst>
                                          <p:attrName>style.visibility</p:attrName>
                                        </p:attrNameLst>
                                      </p:cBhvr>
                                      <p:to>
                                        <p:strVal val="visible"/>
                                      </p:to>
                                    </p:set>
                                    <p:animEffect transition="in" filter="checkerboard(across)">
                                      <p:cBhvr>
                                        <p:cTn id="45" dur="500"/>
                                        <p:tgtEl>
                                          <p:spTgt spid="2150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bldLvl="2" autoUpdateAnimBg="0"/>
      <p:bldP spid="2150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Human Levers</a:t>
            </a:r>
            <a:br>
              <a:rPr lang="en-AU" dirty="0" smtClean="0"/>
            </a:br>
            <a:r>
              <a:rPr lang="en-AU" b="1" dirty="0" smtClean="0"/>
              <a:t>exercises</a:t>
            </a:r>
            <a:endParaRPr lang="en-AU" dirty="0"/>
          </a:p>
        </p:txBody>
      </p:sp>
      <p:sp>
        <p:nvSpPr>
          <p:cNvPr id="3" name="Content Placeholder 2"/>
          <p:cNvSpPr>
            <a:spLocks noGrp="1"/>
          </p:cNvSpPr>
          <p:nvPr>
            <p:ph idx="1"/>
          </p:nvPr>
        </p:nvSpPr>
        <p:spPr>
          <a:xfrm>
            <a:off x="214282" y="1571612"/>
            <a:ext cx="4400552" cy="4525963"/>
          </a:xfrm>
        </p:spPr>
        <p:txBody>
          <a:bodyPr>
            <a:normAutofit lnSpcReduction="10000"/>
          </a:bodyPr>
          <a:lstStyle/>
          <a:p>
            <a:r>
              <a:rPr lang="en-AU" dirty="0" smtClean="0"/>
              <a:t>The picture on the right shows the bone structure of the hand.</a:t>
            </a:r>
          </a:p>
          <a:p>
            <a:r>
              <a:rPr lang="en-AU" dirty="0" smtClean="0"/>
              <a:t>Identify the types of levers present and label the fulcrum, load and effort.</a:t>
            </a:r>
          </a:p>
          <a:p>
            <a:r>
              <a:rPr lang="en-AU" dirty="0" smtClean="0"/>
              <a:t>What do these levers multiply?</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30</a:t>
            </a:fld>
            <a:endParaRPr lang="en-AU"/>
          </a:p>
        </p:txBody>
      </p:sp>
      <p:pic>
        <p:nvPicPr>
          <p:cNvPr id="8193" name="Picture 1" descr="http://www.dynamicscience.com.au/tester/solutions/hydraulicus/humanbody6.jpg"/>
          <p:cNvPicPr>
            <a:picLocks noChangeAspect="1" noChangeArrowheads="1"/>
          </p:cNvPicPr>
          <p:nvPr/>
        </p:nvPicPr>
        <p:blipFill>
          <a:blip r:embed="rId2"/>
          <a:srcRect/>
          <a:stretch>
            <a:fillRect/>
          </a:stretch>
        </p:blipFill>
        <p:spPr bwMode="auto">
          <a:xfrm>
            <a:off x="4643438" y="2357430"/>
            <a:ext cx="4342545" cy="3238508"/>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Human Levers</a:t>
            </a:r>
            <a:br>
              <a:rPr lang="en-AU" dirty="0" smtClean="0"/>
            </a:br>
            <a:r>
              <a:rPr lang="en-AU" b="1" dirty="0" smtClean="0"/>
              <a:t>exercises</a:t>
            </a:r>
            <a:endParaRPr lang="en-AU" dirty="0"/>
          </a:p>
        </p:txBody>
      </p:sp>
      <p:sp>
        <p:nvSpPr>
          <p:cNvPr id="3" name="Content Placeholder 2"/>
          <p:cNvSpPr>
            <a:spLocks noGrp="1"/>
          </p:cNvSpPr>
          <p:nvPr>
            <p:ph idx="1"/>
          </p:nvPr>
        </p:nvSpPr>
        <p:spPr>
          <a:xfrm>
            <a:off x="4714876" y="1600200"/>
            <a:ext cx="3971924" cy="4525963"/>
          </a:xfrm>
        </p:spPr>
        <p:txBody>
          <a:bodyPr>
            <a:normAutofit fontScale="70000" lnSpcReduction="20000"/>
          </a:bodyPr>
          <a:lstStyle/>
          <a:p>
            <a:r>
              <a:rPr lang="en-AU" dirty="0" smtClean="0"/>
              <a:t>The picture on the left shows the bone structure of the foot.</a:t>
            </a:r>
            <a:br>
              <a:rPr lang="en-AU" dirty="0" smtClean="0"/>
            </a:br>
            <a:r>
              <a:rPr lang="en-AU" dirty="0" smtClean="0"/>
              <a:t>What muscle controls the movement of the foot as we jump off the ground?</a:t>
            </a:r>
            <a:br>
              <a:rPr lang="en-AU" dirty="0" smtClean="0"/>
            </a:br>
            <a:r>
              <a:rPr lang="en-AU" dirty="0" smtClean="0"/>
              <a:t/>
            </a:r>
            <a:br>
              <a:rPr lang="en-AU" dirty="0" smtClean="0"/>
            </a:br>
            <a:r>
              <a:rPr lang="en-AU" dirty="0" smtClean="0"/>
              <a:t>Where is the Achilles' tendon attached?</a:t>
            </a:r>
          </a:p>
          <a:p>
            <a:r>
              <a:rPr lang="en-AU" dirty="0" smtClean="0"/>
              <a:t>Identify the type of lever present and label the fulcrum, load and effort.</a:t>
            </a:r>
          </a:p>
          <a:p>
            <a:r>
              <a:rPr lang="en-AU" dirty="0" smtClean="0"/>
              <a:t>What does this lever multiply?</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31</a:t>
            </a:fld>
            <a:endParaRPr lang="en-AU"/>
          </a:p>
        </p:txBody>
      </p:sp>
      <p:pic>
        <p:nvPicPr>
          <p:cNvPr id="7170" name="Picture 2" descr="http://www.dynamicscience.com.au/tester/solutions/hydraulicus/humanbody7.jpg"/>
          <p:cNvPicPr>
            <a:picLocks noChangeAspect="1" noChangeArrowheads="1"/>
          </p:cNvPicPr>
          <p:nvPr/>
        </p:nvPicPr>
        <p:blipFill>
          <a:blip r:embed="rId2"/>
          <a:srcRect/>
          <a:stretch>
            <a:fillRect/>
          </a:stretch>
        </p:blipFill>
        <p:spPr bwMode="auto">
          <a:xfrm>
            <a:off x="214281" y="2607447"/>
            <a:ext cx="4429157" cy="3321868"/>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Human Levers</a:t>
            </a:r>
            <a:br>
              <a:rPr lang="en-AU" dirty="0" smtClean="0"/>
            </a:br>
            <a:r>
              <a:rPr lang="en-AU" b="1" dirty="0" smtClean="0"/>
              <a:t>exercises</a:t>
            </a:r>
            <a:endParaRPr lang="en-AU" dirty="0"/>
          </a:p>
        </p:txBody>
      </p:sp>
      <p:sp>
        <p:nvSpPr>
          <p:cNvPr id="3" name="Content Placeholder 2"/>
          <p:cNvSpPr>
            <a:spLocks noGrp="1"/>
          </p:cNvSpPr>
          <p:nvPr>
            <p:ph idx="1"/>
          </p:nvPr>
        </p:nvSpPr>
        <p:spPr>
          <a:xfrm>
            <a:off x="457200" y="1600200"/>
            <a:ext cx="4043362" cy="4525963"/>
          </a:xfrm>
        </p:spPr>
        <p:txBody>
          <a:bodyPr>
            <a:normAutofit fontScale="92500" lnSpcReduction="20000"/>
          </a:bodyPr>
          <a:lstStyle/>
          <a:p>
            <a:r>
              <a:rPr lang="en-AU" dirty="0" smtClean="0"/>
              <a:t>Look at the ball and socket joint of the femur and hip on the right. Look at the attachment of the muscle to the femur.</a:t>
            </a:r>
          </a:p>
          <a:p>
            <a:r>
              <a:rPr lang="en-AU" dirty="0" smtClean="0"/>
              <a:t>What type of lever is this?</a:t>
            </a:r>
          </a:p>
          <a:p>
            <a:r>
              <a:rPr lang="en-AU" dirty="0" smtClean="0"/>
              <a:t>What advantage does this lever offer?</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32</a:t>
            </a:fld>
            <a:endParaRPr lang="en-AU"/>
          </a:p>
        </p:txBody>
      </p:sp>
      <p:pic>
        <p:nvPicPr>
          <p:cNvPr id="6145" name="Picture 1" descr="http://www.dynamicscience.com.au/tester/solutions/hydraulicus/hipjoint.jpg"/>
          <p:cNvPicPr>
            <a:picLocks noChangeAspect="1" noChangeArrowheads="1"/>
          </p:cNvPicPr>
          <p:nvPr/>
        </p:nvPicPr>
        <p:blipFill>
          <a:blip r:embed="rId2"/>
          <a:srcRect/>
          <a:stretch>
            <a:fillRect/>
          </a:stretch>
        </p:blipFill>
        <p:spPr bwMode="auto">
          <a:xfrm>
            <a:off x="5000628" y="1928802"/>
            <a:ext cx="3571900" cy="4369624"/>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 foot</a:t>
            </a:r>
            <a:br>
              <a:rPr lang="en-AU" dirty="0" smtClean="0"/>
            </a:br>
            <a:r>
              <a:rPr lang="en-AU" b="1" dirty="0" smtClean="0"/>
              <a:t>Second order lever in action.</a:t>
            </a:r>
            <a:endParaRPr lang="en-AU" dirty="0"/>
          </a:p>
        </p:txBody>
      </p:sp>
      <p:sp>
        <p:nvSpPr>
          <p:cNvPr id="3" name="Content Placeholder 2"/>
          <p:cNvSpPr>
            <a:spLocks noGrp="1"/>
          </p:cNvSpPr>
          <p:nvPr>
            <p:ph idx="1"/>
          </p:nvPr>
        </p:nvSpPr>
        <p:spPr>
          <a:xfrm>
            <a:off x="0" y="1714488"/>
            <a:ext cx="3829048" cy="4525963"/>
          </a:xfrm>
        </p:spPr>
        <p:txBody>
          <a:bodyPr>
            <a:normAutofit fontScale="55000" lnSpcReduction="20000"/>
          </a:bodyPr>
          <a:lstStyle/>
          <a:p>
            <a:r>
              <a:rPr lang="en-AU" dirty="0" smtClean="0"/>
              <a:t>By now it should be obvious that most of the levers found in the body are </a:t>
            </a:r>
            <a:r>
              <a:rPr lang="en-AU" b="1" dirty="0" smtClean="0"/>
              <a:t>third order levers.</a:t>
            </a:r>
            <a:r>
              <a:rPr lang="en-AU" dirty="0" smtClean="0"/>
              <a:t> Nature sacrifices mechanical advantage for an increase in distance travelled. Since the effort is placed so close to the fulcrum a great deal of force is needed to lift any significant load. </a:t>
            </a:r>
          </a:p>
          <a:p>
            <a:r>
              <a:rPr lang="en-AU" dirty="0" smtClean="0"/>
              <a:t>The foot however is an example of a second order.</a:t>
            </a:r>
            <a:br>
              <a:rPr lang="en-AU" dirty="0" smtClean="0"/>
            </a:br>
            <a:r>
              <a:rPr lang="en-AU" dirty="0" smtClean="0"/>
              <a:t/>
            </a:r>
            <a:br>
              <a:rPr lang="en-AU" dirty="0" smtClean="0"/>
            </a:br>
            <a:r>
              <a:rPr lang="en-AU" dirty="0" smtClean="0"/>
              <a:t>The foot is used to spring the body off the ground. Upon landing the foot is gently placed on the ground by the contraction of muscles at the front of the lower leg.</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33</a:t>
            </a:fld>
            <a:endParaRPr lang="en-AU"/>
          </a:p>
        </p:txBody>
      </p:sp>
      <p:pic>
        <p:nvPicPr>
          <p:cNvPr id="35841" name="Picture 1" descr="http://www.dynamicscience.com.au/tester/solutions/hydraulicus/foot.gif"/>
          <p:cNvPicPr>
            <a:picLocks noChangeAspect="1" noChangeArrowheads="1" noCrop="1"/>
          </p:cNvPicPr>
          <p:nvPr/>
        </p:nvPicPr>
        <p:blipFill>
          <a:blip r:embed="rId2"/>
          <a:srcRect/>
          <a:stretch>
            <a:fillRect/>
          </a:stretch>
        </p:blipFill>
        <p:spPr bwMode="auto">
          <a:xfrm>
            <a:off x="4143372" y="2214554"/>
            <a:ext cx="4513847" cy="4133855"/>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Human Levers</a:t>
            </a:r>
            <a:br>
              <a:rPr lang="en-AU" dirty="0" smtClean="0"/>
            </a:br>
            <a:r>
              <a:rPr lang="en-AU" b="1" dirty="0" smtClean="0"/>
              <a:t>exercises</a:t>
            </a:r>
            <a:endParaRPr lang="en-AU" dirty="0"/>
          </a:p>
        </p:txBody>
      </p:sp>
      <p:sp>
        <p:nvSpPr>
          <p:cNvPr id="3" name="Content Placeholder 2"/>
          <p:cNvSpPr>
            <a:spLocks noGrp="1"/>
          </p:cNvSpPr>
          <p:nvPr>
            <p:ph idx="1"/>
          </p:nvPr>
        </p:nvSpPr>
        <p:spPr>
          <a:xfrm>
            <a:off x="0" y="1500174"/>
            <a:ext cx="5186370" cy="4525963"/>
          </a:xfrm>
        </p:spPr>
        <p:txBody>
          <a:bodyPr>
            <a:normAutofit fontScale="55000" lnSpcReduction="20000"/>
          </a:bodyPr>
          <a:lstStyle/>
          <a:p>
            <a:r>
              <a:rPr lang="en-AU" dirty="0" smtClean="0"/>
              <a:t>Look at the animation above.</a:t>
            </a:r>
            <a:br>
              <a:rPr lang="en-AU" dirty="0" smtClean="0"/>
            </a:br>
            <a:r>
              <a:rPr lang="en-AU" dirty="0" smtClean="0"/>
              <a:t>During stage "A" the foot springs the body off the ground.</a:t>
            </a:r>
            <a:br>
              <a:rPr lang="en-AU" dirty="0" smtClean="0"/>
            </a:br>
            <a:r>
              <a:rPr lang="en-AU" dirty="0" smtClean="0"/>
              <a:t>What type of lever does the foot represent during stage "A"?</a:t>
            </a:r>
            <a:br>
              <a:rPr lang="en-AU" dirty="0" smtClean="0"/>
            </a:br>
            <a:r>
              <a:rPr lang="en-AU" dirty="0" smtClean="0"/>
              <a:t>Does this lever give a mechanical advantage or is it a distance multiplier? Explain.</a:t>
            </a:r>
            <a:br>
              <a:rPr lang="en-AU" dirty="0" smtClean="0"/>
            </a:br>
            <a:r>
              <a:rPr lang="en-AU" dirty="0" smtClean="0"/>
              <a:t>Label the load, fulcrum and effort.</a:t>
            </a:r>
            <a:br>
              <a:rPr lang="en-AU" dirty="0" smtClean="0"/>
            </a:br>
            <a:r>
              <a:rPr lang="en-AU" dirty="0" smtClean="0"/>
              <a:t/>
            </a:r>
            <a:br>
              <a:rPr lang="en-AU" dirty="0" smtClean="0"/>
            </a:br>
            <a:r>
              <a:rPr lang="en-AU" dirty="0" smtClean="0"/>
              <a:t>During stage "B" the foot lands on the ground.</a:t>
            </a:r>
            <a:br>
              <a:rPr lang="en-AU" dirty="0" smtClean="0"/>
            </a:br>
            <a:r>
              <a:rPr lang="en-AU" dirty="0" smtClean="0"/>
              <a:t>What type of lever does the foot represent during stage "B"? </a:t>
            </a:r>
            <a:br>
              <a:rPr lang="en-AU" dirty="0" smtClean="0"/>
            </a:br>
            <a:r>
              <a:rPr lang="en-AU" dirty="0" smtClean="0"/>
              <a:t>Does this lever give a mechanical advantage or is it a distance multiplier? Explain. </a:t>
            </a:r>
          </a:p>
          <a:p>
            <a:r>
              <a:rPr lang="en-AU" dirty="0" smtClean="0"/>
              <a:t>The gastrocnemius is a very powerful muscle, one of the strongest muscles in the body. Why does this muscle need to be so powerful?</a:t>
            </a: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34</a:t>
            </a:fld>
            <a:endParaRPr lang="en-AU"/>
          </a:p>
        </p:txBody>
      </p:sp>
      <p:pic>
        <p:nvPicPr>
          <p:cNvPr id="34817" name="Picture 1" descr="http://www.dynamicscience.com.au/tester/solutions/hydraulicus/foot.gif"/>
          <p:cNvPicPr>
            <a:picLocks noChangeAspect="1" noChangeArrowheads="1" noCrop="1"/>
          </p:cNvPicPr>
          <p:nvPr/>
        </p:nvPicPr>
        <p:blipFill>
          <a:blip r:embed="rId2"/>
          <a:srcRect/>
          <a:stretch>
            <a:fillRect/>
          </a:stretch>
        </p:blipFill>
        <p:spPr bwMode="auto">
          <a:xfrm>
            <a:off x="5143504" y="2928934"/>
            <a:ext cx="3733800" cy="3419475"/>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First class levers in the Human Body</a:t>
            </a:r>
            <a:endParaRPr lang="en-AU" dirty="0"/>
          </a:p>
        </p:txBody>
      </p:sp>
      <p:sp>
        <p:nvSpPr>
          <p:cNvPr id="3" name="Content Placeholder 2"/>
          <p:cNvSpPr>
            <a:spLocks noGrp="1"/>
          </p:cNvSpPr>
          <p:nvPr>
            <p:ph idx="1"/>
          </p:nvPr>
        </p:nvSpPr>
        <p:spPr>
          <a:xfrm>
            <a:off x="457200" y="1600200"/>
            <a:ext cx="3757610" cy="4525963"/>
          </a:xfrm>
        </p:spPr>
        <p:txBody>
          <a:bodyPr>
            <a:normAutofit fontScale="77500" lnSpcReduction="20000"/>
          </a:bodyPr>
          <a:lstStyle/>
          <a:p>
            <a:r>
              <a:rPr lang="en-AU" dirty="0" smtClean="0"/>
              <a:t>A lever that has its fulcrum (point of support or axis of rotation) between the point of resistance (load) and the point of effort (applied force). </a:t>
            </a:r>
          </a:p>
          <a:p>
            <a:r>
              <a:rPr lang="en-AU" dirty="0" smtClean="0"/>
              <a:t>In the human body, a first class lever is used when the head is raised off the chest.</a:t>
            </a:r>
            <a:br>
              <a:rPr lang="en-AU" dirty="0" smtClean="0"/>
            </a:br>
            <a:endParaRPr lang="en-AU" dirty="0"/>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35</a:t>
            </a:fld>
            <a:endParaRPr lang="en-AU"/>
          </a:p>
        </p:txBody>
      </p:sp>
      <p:pic>
        <p:nvPicPr>
          <p:cNvPr id="33794" name="Picture 2" descr="First class lever"/>
          <p:cNvPicPr>
            <a:picLocks noChangeAspect="1" noChangeArrowheads="1"/>
          </p:cNvPicPr>
          <p:nvPr/>
        </p:nvPicPr>
        <p:blipFill>
          <a:blip r:embed="rId2"/>
          <a:srcRect/>
          <a:stretch>
            <a:fillRect/>
          </a:stretch>
        </p:blipFill>
        <p:spPr bwMode="auto">
          <a:xfrm>
            <a:off x="5214942" y="1214422"/>
            <a:ext cx="3401295" cy="535785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AU" dirty="0" smtClean="0"/>
              <a:t>Summary</a:t>
            </a:r>
            <a:endParaRPr lang="en-AU" dirty="0"/>
          </a:p>
        </p:txBody>
      </p:sp>
      <p:sp>
        <p:nvSpPr>
          <p:cNvPr id="4" name="Date Placeholder 3"/>
          <p:cNvSpPr>
            <a:spLocks noGrp="1"/>
          </p:cNvSpPr>
          <p:nvPr>
            <p:ph type="dt" sz="half" idx="10"/>
          </p:nvPr>
        </p:nvSpPr>
        <p:spPr/>
        <p:txBody>
          <a:bodyPr/>
          <a:lstStyle/>
          <a:p>
            <a:fld id="{D5D9279D-561D-4BE2-AB13-1585206B1AC3}" type="datetime1">
              <a:rPr lang="en-AU" smtClean="0"/>
              <a:pPr/>
              <a:t>27/02/2009</a:t>
            </a:fld>
            <a:endParaRPr lang="en-AU"/>
          </a:p>
        </p:txBody>
      </p:sp>
      <p:sp>
        <p:nvSpPr>
          <p:cNvPr id="5" name="Slide Number Placeholder 4"/>
          <p:cNvSpPr>
            <a:spLocks noGrp="1"/>
          </p:cNvSpPr>
          <p:nvPr>
            <p:ph type="sldNum" sz="quarter" idx="12"/>
          </p:nvPr>
        </p:nvSpPr>
        <p:spPr/>
        <p:txBody>
          <a:bodyPr/>
          <a:lstStyle/>
          <a:p>
            <a:fld id="{FE79E744-1787-46A9-BE4F-C309FBB64460}" type="slidenum">
              <a:rPr lang="en-AU" smtClean="0"/>
              <a:pPr/>
              <a:t>36</a:t>
            </a:fld>
            <a:endParaRPr lang="en-AU"/>
          </a:p>
        </p:txBody>
      </p:sp>
      <p:pic>
        <p:nvPicPr>
          <p:cNvPr id="39938" name="Picture 2" descr="Classes of levers. (a) In a first-class lever, the fulcrum (F) is set up between the resistance (R) and the effort (M). (b) In a second-class lever, the resistance is between the fulcrum and the effort. (c) In a third-class lever, the effort is between the fulcrum and the resistance."/>
          <p:cNvPicPr>
            <a:picLocks noChangeAspect="1" noChangeArrowheads="1"/>
          </p:cNvPicPr>
          <p:nvPr/>
        </p:nvPicPr>
        <p:blipFill>
          <a:blip r:embed="rId2"/>
          <a:srcRect/>
          <a:stretch>
            <a:fillRect/>
          </a:stretch>
        </p:blipFill>
        <p:spPr bwMode="auto">
          <a:xfrm>
            <a:off x="1071538" y="928670"/>
            <a:ext cx="7358114" cy="4087843"/>
          </a:xfrm>
          <a:prstGeom prst="rect">
            <a:avLst/>
          </a:prstGeom>
          <a:noFill/>
        </p:spPr>
      </p:pic>
      <p:sp>
        <p:nvSpPr>
          <p:cNvPr id="7" name="TextBox 6"/>
          <p:cNvSpPr txBox="1"/>
          <p:nvPr/>
        </p:nvSpPr>
        <p:spPr>
          <a:xfrm>
            <a:off x="928662" y="5143512"/>
            <a:ext cx="7500990" cy="1477328"/>
          </a:xfrm>
          <a:prstGeom prst="rect">
            <a:avLst/>
          </a:prstGeom>
          <a:noFill/>
        </p:spPr>
        <p:txBody>
          <a:bodyPr wrap="square" rtlCol="0">
            <a:spAutoFit/>
          </a:bodyPr>
          <a:lstStyle/>
          <a:p>
            <a:r>
              <a:rPr lang="en-AU" dirty="0" smtClean="0">
                <a:solidFill>
                  <a:schemeClr val="bg1"/>
                </a:solidFill>
              </a:rPr>
              <a:t>Classes of levers. (a) In a first-class lever, the fulcrum (F) is set up between the resistance (R) and the effort (M). (b) In a second-class lever, the resistance is between the fulcrum and the effort. (c) In a third-class lever, the effort is between the fulcrum and the resistance. </a:t>
            </a:r>
          </a:p>
          <a:p>
            <a:endParaRPr lang="en-AU"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Summary</a:t>
            </a:r>
            <a:endParaRPr lang="en-AU" dirty="0"/>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37</a:t>
            </a:fld>
            <a:endParaRPr lang="en-AU"/>
          </a:p>
        </p:txBody>
      </p:sp>
      <p:pic>
        <p:nvPicPr>
          <p:cNvPr id="32770" name="Picture 2" descr="http://www.lifestylemanagementscotland.co.uk/custom/First%20-%20Second%20-%20%20Third%20Class%20Levers.jpg">
            <a:hlinkClick r:id="rId2" tooltip="Training Plans"/>
          </p:cNvPr>
          <p:cNvPicPr>
            <a:picLocks noChangeAspect="1" noChangeArrowheads="1"/>
          </p:cNvPicPr>
          <p:nvPr/>
        </p:nvPicPr>
        <p:blipFill>
          <a:blip r:embed="rId3"/>
          <a:srcRect/>
          <a:stretch>
            <a:fillRect/>
          </a:stretch>
        </p:blipFill>
        <p:spPr bwMode="auto">
          <a:xfrm>
            <a:off x="624058" y="1325481"/>
            <a:ext cx="8019908" cy="4852381"/>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42910" y="214290"/>
            <a:ext cx="8229600" cy="1143000"/>
          </a:xfrm>
        </p:spPr>
        <p:txBody>
          <a:bodyPr/>
          <a:lstStyle/>
          <a:p>
            <a:pPr eaLnBrk="1" hangingPunct="1"/>
            <a:r>
              <a:rPr lang="en-AU" dirty="0" smtClean="0"/>
              <a:t>Forces in Your Body</a:t>
            </a:r>
          </a:p>
        </p:txBody>
      </p:sp>
      <p:sp>
        <p:nvSpPr>
          <p:cNvPr id="33795" name="Rectangle 3"/>
          <p:cNvSpPr>
            <a:spLocks noGrp="1" noChangeArrowheads="1"/>
          </p:cNvSpPr>
          <p:nvPr>
            <p:ph idx="1"/>
          </p:nvPr>
        </p:nvSpPr>
        <p:spPr>
          <a:xfrm>
            <a:off x="1571604" y="1428736"/>
            <a:ext cx="6186502" cy="4525963"/>
          </a:xfrm>
        </p:spPr>
        <p:txBody>
          <a:bodyPr/>
          <a:lstStyle/>
          <a:p>
            <a:pPr algn="l" eaLnBrk="1" hangingPunct="1"/>
            <a:r>
              <a:rPr lang="en-AU" sz="2800" dirty="0" smtClean="0"/>
              <a:t>When you walk, there is 2 to 3 times your body weight transmitted through each foot.</a:t>
            </a:r>
          </a:p>
          <a:p>
            <a:pPr algn="l" eaLnBrk="1" hangingPunct="1"/>
            <a:r>
              <a:rPr lang="en-AU" sz="2800" dirty="0" smtClean="0"/>
              <a:t>When you run, this is 7 to 8 times</a:t>
            </a:r>
          </a:p>
          <a:p>
            <a:pPr algn="l" eaLnBrk="1" hangingPunct="1"/>
            <a:r>
              <a:rPr lang="en-AU" sz="2800" dirty="0" smtClean="0"/>
              <a:t>The foot has 26 bones – everything must be functioning correctly to avoid injury</a:t>
            </a:r>
          </a:p>
          <a:p>
            <a:pPr algn="l" eaLnBrk="1" hangingPunct="1"/>
            <a:r>
              <a:rPr lang="en-AU" sz="2800" dirty="0" smtClean="0"/>
              <a:t>E.g. flat feet </a:t>
            </a:r>
          </a:p>
          <a:p>
            <a:pPr eaLnBrk="1" hangingPunct="1"/>
            <a:endParaRPr lang="en-AU" sz="1400"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229600" cy="1143000"/>
          </a:xfrm>
        </p:spPr>
        <p:txBody>
          <a:bodyPr/>
          <a:lstStyle/>
          <a:p>
            <a:r>
              <a:rPr lang="en-AU" dirty="0" smtClean="0"/>
              <a:t>Forces in Your Body</a:t>
            </a:r>
            <a:endParaRPr lang="en-AU" dirty="0"/>
          </a:p>
        </p:txBody>
      </p:sp>
      <p:pic>
        <p:nvPicPr>
          <p:cNvPr id="4" name="Picture 2" descr="Flat Feet and Flat Foot"/>
          <p:cNvPicPr>
            <a:picLocks noGrp="1" noChangeAspect="1" noChangeArrowheads="1"/>
          </p:cNvPicPr>
          <p:nvPr>
            <p:ph idx="1"/>
          </p:nvPr>
        </p:nvPicPr>
        <p:blipFill>
          <a:blip r:embed="rId2"/>
          <a:srcRect/>
          <a:stretch>
            <a:fillRect/>
          </a:stretch>
        </p:blipFill>
        <p:spPr bwMode="auto">
          <a:xfrm>
            <a:off x="3071802" y="1428736"/>
            <a:ext cx="3000396" cy="4054929"/>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3"/>
                </a:solidFill>
              </a:rPr>
              <a:t>Classes of Levers</a:t>
            </a:r>
            <a:br>
              <a:rPr lang="en-AU" dirty="0" smtClean="0">
                <a:solidFill>
                  <a:schemeClr val="accent3"/>
                </a:solidFill>
              </a:rPr>
            </a:br>
            <a:r>
              <a:rPr lang="en-AU" dirty="0" smtClean="0">
                <a:solidFill>
                  <a:schemeClr val="accent3"/>
                </a:solidFill>
              </a:rPr>
              <a:t>1</a:t>
            </a:r>
            <a:r>
              <a:rPr lang="en-AU" baseline="30000" dirty="0" smtClean="0">
                <a:solidFill>
                  <a:schemeClr val="accent3"/>
                </a:solidFill>
              </a:rPr>
              <a:t>st</a:t>
            </a:r>
            <a:r>
              <a:rPr lang="en-AU" dirty="0" smtClean="0">
                <a:solidFill>
                  <a:schemeClr val="accent3"/>
                </a:solidFill>
              </a:rPr>
              <a:t> class</a:t>
            </a:r>
            <a:endParaRPr lang="en-AU" dirty="0">
              <a:solidFill>
                <a:schemeClr val="accent3"/>
              </a:solidFill>
            </a:endParaRPr>
          </a:p>
        </p:txBody>
      </p:sp>
      <p:pic>
        <p:nvPicPr>
          <p:cNvPr id="6" name="Content Placeholder 5" descr="Class 1 lever"/>
          <p:cNvPicPr>
            <a:picLocks noGrp="1"/>
          </p:cNvPicPr>
          <p:nvPr>
            <p:ph idx="1"/>
          </p:nvPr>
        </p:nvPicPr>
        <p:blipFill>
          <a:blip r:embed="rId2"/>
          <a:srcRect/>
          <a:stretch>
            <a:fillRect/>
          </a:stretch>
        </p:blipFill>
        <p:spPr bwMode="auto">
          <a:xfrm>
            <a:off x="214282" y="2285992"/>
            <a:ext cx="4714907" cy="2034389"/>
          </a:xfrm>
          <a:prstGeom prst="rect">
            <a:avLst/>
          </a:prstGeom>
          <a:noFill/>
          <a:ln w="9525">
            <a:noFill/>
            <a:miter lim="800000"/>
            <a:headEnd/>
            <a:tailEnd/>
          </a:ln>
        </p:spPr>
      </p:pic>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4</a:t>
            </a:fld>
            <a:endParaRPr lang="en-AU"/>
          </a:p>
        </p:txBody>
      </p:sp>
      <p:pic>
        <p:nvPicPr>
          <p:cNvPr id="7" name="Picture 6" descr="Class 1 Lever in the body"/>
          <p:cNvPicPr/>
          <p:nvPr/>
        </p:nvPicPr>
        <p:blipFill>
          <a:blip r:embed="rId3"/>
          <a:srcRect/>
          <a:stretch>
            <a:fillRect/>
          </a:stretch>
        </p:blipFill>
        <p:spPr bwMode="auto">
          <a:xfrm>
            <a:off x="4429124" y="3714752"/>
            <a:ext cx="4286280" cy="2643197"/>
          </a:xfrm>
          <a:prstGeom prst="rect">
            <a:avLst/>
          </a:prstGeom>
          <a:noFill/>
          <a:ln w="9525">
            <a:noFill/>
            <a:miter lim="800000"/>
            <a:headEnd/>
            <a:tailEnd/>
          </a:ln>
        </p:spPr>
      </p:pic>
      <p:sp>
        <p:nvSpPr>
          <p:cNvPr id="8" name="TextBox 7"/>
          <p:cNvSpPr txBox="1"/>
          <p:nvPr/>
        </p:nvSpPr>
        <p:spPr>
          <a:xfrm>
            <a:off x="5072067" y="1928802"/>
            <a:ext cx="3857652" cy="1477328"/>
          </a:xfrm>
          <a:prstGeom prst="rect">
            <a:avLst/>
          </a:prstGeom>
          <a:noFill/>
        </p:spPr>
        <p:txBody>
          <a:bodyPr wrap="square" rtlCol="0">
            <a:spAutoFit/>
          </a:bodyPr>
          <a:lstStyle/>
          <a:p>
            <a:pPr lvl="0"/>
            <a:r>
              <a:rPr lang="en-AU" sz="2400" dirty="0" smtClean="0">
                <a:solidFill>
                  <a:schemeClr val="bg1"/>
                </a:solidFill>
              </a:rPr>
              <a:t>The </a:t>
            </a:r>
            <a:r>
              <a:rPr lang="en-AU" sz="2400" b="1" dirty="0" smtClean="0">
                <a:solidFill>
                  <a:schemeClr val="bg1"/>
                </a:solidFill>
              </a:rPr>
              <a:t>fulcrum</a:t>
            </a:r>
            <a:r>
              <a:rPr lang="en-AU" sz="2400" dirty="0" smtClean="0">
                <a:solidFill>
                  <a:schemeClr val="bg1"/>
                </a:solidFill>
              </a:rPr>
              <a:t> (axis) lies between the </a:t>
            </a:r>
            <a:r>
              <a:rPr lang="en-AU" sz="2400" b="1" dirty="0" smtClean="0">
                <a:solidFill>
                  <a:schemeClr val="bg1"/>
                </a:solidFill>
              </a:rPr>
              <a:t>effort</a:t>
            </a:r>
            <a:r>
              <a:rPr lang="en-AU" sz="2400" dirty="0" smtClean="0">
                <a:solidFill>
                  <a:schemeClr val="bg1"/>
                </a:solidFill>
              </a:rPr>
              <a:t> and the </a:t>
            </a:r>
            <a:r>
              <a:rPr lang="en-AU" sz="2400" b="1" dirty="0" smtClean="0">
                <a:solidFill>
                  <a:schemeClr val="bg1"/>
                </a:solidFill>
              </a:rPr>
              <a:t>load</a:t>
            </a:r>
            <a:r>
              <a:rPr lang="en-AU" sz="2400" dirty="0" smtClean="0">
                <a:solidFill>
                  <a:schemeClr val="bg1"/>
                </a:solidFill>
              </a:rPr>
              <a:t> </a:t>
            </a:r>
          </a:p>
          <a:p>
            <a:endParaRPr lang="en-AU"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00034" y="214290"/>
            <a:ext cx="8229600" cy="1143000"/>
          </a:xfrm>
        </p:spPr>
        <p:txBody>
          <a:bodyPr/>
          <a:lstStyle/>
          <a:p>
            <a:pPr eaLnBrk="1" hangingPunct="1"/>
            <a:r>
              <a:rPr lang="en-AU" dirty="0" smtClean="0"/>
              <a:t>Forces in Your Body</a:t>
            </a:r>
          </a:p>
        </p:txBody>
      </p:sp>
      <p:sp>
        <p:nvSpPr>
          <p:cNvPr id="34819" name="Rectangle 3"/>
          <p:cNvSpPr>
            <a:spLocks noGrp="1" noChangeArrowheads="1"/>
          </p:cNvSpPr>
          <p:nvPr>
            <p:ph idx="1"/>
          </p:nvPr>
        </p:nvSpPr>
        <p:spPr>
          <a:xfrm>
            <a:off x="714348" y="1571612"/>
            <a:ext cx="7772400" cy="3459163"/>
          </a:xfrm>
        </p:spPr>
        <p:txBody>
          <a:bodyPr/>
          <a:lstStyle/>
          <a:p>
            <a:pPr eaLnBrk="1" hangingPunct="1"/>
            <a:r>
              <a:rPr lang="en-AU" sz="2800" dirty="0" smtClean="0"/>
              <a:t>When you sit with bad posture, there is a 200% increase pressure in your spine.</a:t>
            </a:r>
          </a:p>
          <a:p>
            <a:pPr eaLnBrk="1" hangingPunct="1"/>
            <a:r>
              <a:rPr lang="en-AU" sz="2800" dirty="0" smtClean="0"/>
              <a:t>Reaching for your toes is a 300% increase</a:t>
            </a:r>
          </a:p>
          <a:p>
            <a:pPr eaLnBrk="1" hangingPunct="1"/>
            <a:r>
              <a:rPr lang="en-AU" sz="2800" dirty="0" smtClean="0"/>
              <a:t>Human movement is very complex. There may be dozens of joints and muscles working to achieve a desired movement.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7772400" cy="1143000"/>
          </a:xfrm>
        </p:spPr>
        <p:txBody>
          <a:bodyPr/>
          <a:lstStyle/>
          <a:p>
            <a:r>
              <a:rPr lang="en-AU" dirty="0" smtClean="0">
                <a:solidFill>
                  <a:schemeClr val="accent3"/>
                </a:solidFill>
              </a:rPr>
              <a:t>Classes of Levers</a:t>
            </a:r>
            <a:br>
              <a:rPr lang="en-AU" dirty="0" smtClean="0">
                <a:solidFill>
                  <a:schemeClr val="accent3"/>
                </a:solidFill>
              </a:rPr>
            </a:br>
            <a:r>
              <a:rPr lang="en-AU" dirty="0" smtClean="0">
                <a:solidFill>
                  <a:schemeClr val="accent3"/>
                </a:solidFill>
              </a:rPr>
              <a:t>1</a:t>
            </a:r>
            <a:r>
              <a:rPr lang="en-AU" baseline="30000" dirty="0" smtClean="0">
                <a:solidFill>
                  <a:schemeClr val="accent3"/>
                </a:solidFill>
              </a:rPr>
              <a:t>st</a:t>
            </a:r>
            <a:r>
              <a:rPr lang="en-AU" dirty="0" smtClean="0">
                <a:solidFill>
                  <a:schemeClr val="accent3"/>
                </a:solidFill>
              </a:rPr>
              <a:t> class</a:t>
            </a:r>
            <a:endParaRPr lang="en-AU" dirty="0">
              <a:solidFill>
                <a:schemeClr val="accent3"/>
              </a:solidFill>
            </a:endParaRPr>
          </a:p>
        </p:txBody>
      </p:sp>
      <p:sp>
        <p:nvSpPr>
          <p:cNvPr id="3" name="Content Placeholder 2"/>
          <p:cNvSpPr>
            <a:spLocks noGrp="1"/>
          </p:cNvSpPr>
          <p:nvPr>
            <p:ph idx="1"/>
          </p:nvPr>
        </p:nvSpPr>
        <p:spPr>
          <a:xfrm>
            <a:off x="857224" y="1571612"/>
            <a:ext cx="7772400" cy="4114800"/>
          </a:xfrm>
        </p:spPr>
        <p:txBody>
          <a:bodyPr/>
          <a:lstStyle/>
          <a:p>
            <a:r>
              <a:rPr lang="en-AU" dirty="0" smtClean="0">
                <a:solidFill>
                  <a:schemeClr val="accent3"/>
                </a:solidFill>
              </a:rPr>
              <a:t>As the fulcrum moves toward the load the mechanical advantage increases and the load becomes easier to move but its range of motion and distal end speed decreases.</a:t>
            </a:r>
          </a:p>
          <a:p>
            <a:r>
              <a:rPr lang="en-AU" dirty="0" smtClean="0">
                <a:solidFill>
                  <a:schemeClr val="accent3"/>
                </a:solidFill>
              </a:rPr>
              <a:t>As the fulcrum moves towards the force the range of motion and the distal end speed increases but the mechanical advantage decreases.</a:t>
            </a:r>
            <a:endParaRPr lang="en-AU" dirty="0">
              <a:solidFill>
                <a:schemeClr val="accent3"/>
              </a:solidFill>
            </a:endParaRPr>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5</a:t>
            </a:fld>
            <a:endParaRPr lang="en-A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214290"/>
            <a:ext cx="7772400" cy="1143000"/>
          </a:xfrm>
        </p:spPr>
        <p:txBody>
          <a:bodyPr>
            <a:normAutofit fontScale="90000"/>
          </a:bodyPr>
          <a:lstStyle/>
          <a:p>
            <a:r>
              <a:rPr lang="en-AU" dirty="0" smtClean="0">
                <a:solidFill>
                  <a:schemeClr val="accent3"/>
                </a:solidFill>
              </a:rPr>
              <a:t>Classes of Levers</a:t>
            </a:r>
            <a:br>
              <a:rPr lang="en-AU" dirty="0" smtClean="0">
                <a:solidFill>
                  <a:schemeClr val="accent3"/>
                </a:solidFill>
              </a:rPr>
            </a:br>
            <a:r>
              <a:rPr lang="en-AU" dirty="0" smtClean="0">
                <a:solidFill>
                  <a:schemeClr val="accent3"/>
                </a:solidFill>
              </a:rPr>
              <a:t>1</a:t>
            </a:r>
            <a:r>
              <a:rPr lang="en-AU" baseline="30000" dirty="0" smtClean="0">
                <a:solidFill>
                  <a:schemeClr val="accent3"/>
                </a:solidFill>
              </a:rPr>
              <a:t>st</a:t>
            </a:r>
            <a:r>
              <a:rPr lang="en-AU" dirty="0" smtClean="0">
                <a:solidFill>
                  <a:schemeClr val="accent3"/>
                </a:solidFill>
              </a:rPr>
              <a:t> class</a:t>
            </a:r>
            <a:endParaRPr lang="en-AU" dirty="0">
              <a:solidFill>
                <a:schemeClr val="accent3"/>
              </a:solidFill>
            </a:endParaRPr>
          </a:p>
        </p:txBody>
      </p:sp>
      <p:sp>
        <p:nvSpPr>
          <p:cNvPr id="3" name="Content Placeholder 2"/>
          <p:cNvSpPr>
            <a:spLocks noGrp="1"/>
          </p:cNvSpPr>
          <p:nvPr>
            <p:ph idx="1"/>
          </p:nvPr>
        </p:nvSpPr>
        <p:spPr>
          <a:xfrm>
            <a:off x="457200" y="1600200"/>
            <a:ext cx="8229600" cy="3186121"/>
          </a:xfrm>
        </p:spPr>
        <p:txBody>
          <a:bodyPr>
            <a:normAutofit fontScale="85000" lnSpcReduction="20000"/>
          </a:bodyPr>
          <a:lstStyle/>
          <a:p>
            <a:r>
              <a:rPr lang="en-AU" dirty="0" smtClean="0">
                <a:solidFill>
                  <a:schemeClr val="bg1"/>
                </a:solidFill>
              </a:rPr>
              <a:t>A first-class lever is a lever in which the fulcrum (axis) is located between the input effort and the output load. In operation, a force is applied (by pulling or pushing) to a section of the bar, which causes the lever to swing about the fulcrum, overcoming the resistance force on the opposite side. </a:t>
            </a:r>
          </a:p>
          <a:p>
            <a:r>
              <a:rPr lang="en-AU" dirty="0" smtClean="0">
                <a:solidFill>
                  <a:schemeClr val="bg1"/>
                </a:solidFill>
              </a:rPr>
              <a:t>The fulcrum may be at the centre point of the lever as in a seesaw or at any point between the input and output. This supports the effort arm and the load.</a:t>
            </a:r>
          </a:p>
          <a:p>
            <a:endParaRPr lang="en-AU" dirty="0"/>
          </a:p>
        </p:txBody>
      </p:sp>
      <p:sp>
        <p:nvSpPr>
          <p:cNvPr id="4" name="Date Placeholder 3"/>
          <p:cNvSpPr>
            <a:spLocks noGrp="1"/>
          </p:cNvSpPr>
          <p:nvPr>
            <p:ph type="dt" sz="half" idx="10"/>
          </p:nvPr>
        </p:nvSpPr>
        <p:spPr/>
        <p:txBody>
          <a:bodyPr/>
          <a:lstStyle/>
          <a:p>
            <a:fld id="{F33079A5-4D79-4627-BD83-EE23E1530310}" type="datetime1">
              <a:rPr lang="en-AU" smtClean="0"/>
              <a:pPr/>
              <a:t>27/02/2009</a:t>
            </a:fld>
            <a:endParaRPr lang="en-AU"/>
          </a:p>
        </p:txBody>
      </p:sp>
      <p:sp>
        <p:nvSpPr>
          <p:cNvPr id="5" name="Slide Number Placeholder 4"/>
          <p:cNvSpPr>
            <a:spLocks noGrp="1"/>
          </p:cNvSpPr>
          <p:nvPr>
            <p:ph type="sldNum" sz="quarter" idx="12"/>
          </p:nvPr>
        </p:nvSpPr>
        <p:spPr/>
        <p:txBody>
          <a:bodyPr/>
          <a:lstStyle/>
          <a:p>
            <a:fld id="{CF767243-450D-41D9-9695-F9EE30CD8155}" type="slidenum">
              <a:rPr lang="en-AU" smtClean="0"/>
              <a:pPr/>
              <a:t>6</a:t>
            </a:fld>
            <a:endParaRPr lang="en-AU"/>
          </a:p>
        </p:txBody>
      </p:sp>
      <p:pic>
        <p:nvPicPr>
          <p:cNvPr id="1026" name="Picture 2" descr="http://upload.wikimedia.org/wikipedia/commons/thumb/0/03/LeverFirstClass.svg/180px-LeverFirstClass.svg.png">
            <a:hlinkClick r:id="rId2" tooltip="First class lever"/>
          </p:cNvPr>
          <p:cNvPicPr>
            <a:picLocks noChangeAspect="1" noChangeArrowheads="1"/>
          </p:cNvPicPr>
          <p:nvPr/>
        </p:nvPicPr>
        <p:blipFill>
          <a:blip r:embed="rId3"/>
          <a:srcRect/>
          <a:stretch>
            <a:fillRect/>
          </a:stretch>
        </p:blipFill>
        <p:spPr bwMode="auto">
          <a:xfrm>
            <a:off x="2571736" y="4929167"/>
            <a:ext cx="3857660" cy="1928833"/>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714348" y="285728"/>
            <a:ext cx="7772400" cy="1143000"/>
          </a:xfrm>
        </p:spPr>
        <p:txBody>
          <a:bodyPr/>
          <a:lstStyle/>
          <a:p>
            <a:pPr eaLnBrk="1" hangingPunct="1"/>
            <a:r>
              <a:rPr lang="en-AU" dirty="0" smtClean="0">
                <a:solidFill>
                  <a:schemeClr val="accent3"/>
                </a:solidFill>
              </a:rPr>
              <a:t>Class 1 Levers</a:t>
            </a:r>
          </a:p>
        </p:txBody>
      </p:sp>
      <p:pic>
        <p:nvPicPr>
          <p:cNvPr id="16387" name="Picture 4" descr="img003"/>
          <p:cNvPicPr>
            <a:picLocks noChangeAspect="1" noChangeArrowheads="1"/>
          </p:cNvPicPr>
          <p:nvPr>
            <p:ph type="body" idx="1"/>
          </p:nvPr>
        </p:nvPicPr>
        <p:blipFill>
          <a:blip r:embed="rId2"/>
          <a:srcRect/>
          <a:stretch>
            <a:fillRect/>
          </a:stretch>
        </p:blipFill>
        <p:spPr>
          <a:xfrm>
            <a:off x="285720" y="1785926"/>
            <a:ext cx="4031591" cy="3022608"/>
          </a:xfrm>
          <a:noFill/>
        </p:spPr>
      </p:pic>
      <p:pic>
        <p:nvPicPr>
          <p:cNvPr id="16388" name="Picture 6" descr="img004"/>
          <p:cNvPicPr>
            <a:picLocks noChangeAspect="1" noChangeArrowheads="1"/>
          </p:cNvPicPr>
          <p:nvPr/>
        </p:nvPicPr>
        <p:blipFill>
          <a:blip r:embed="rId3"/>
          <a:srcRect/>
          <a:stretch>
            <a:fillRect/>
          </a:stretch>
        </p:blipFill>
        <p:spPr bwMode="auto">
          <a:xfrm>
            <a:off x="4500563" y="3357563"/>
            <a:ext cx="4491037" cy="33686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290" name="Picture 2" descr="D:\Print\JPEG\675_Pnt_JuiceDrop.jpg"/>
          <p:cNvPicPr>
            <a:picLocks noChangeAspect="1" noChangeArrowheads="1"/>
          </p:cNvPicPr>
          <p:nvPr/>
        </p:nvPicPr>
        <p:blipFill>
          <a:blip r:embed="rId3"/>
          <a:srcRect/>
          <a:stretch>
            <a:fillRect/>
          </a:stretch>
        </p:blipFill>
        <p:spPr bwMode="auto">
          <a:xfrm>
            <a:off x="0" y="-95250"/>
            <a:ext cx="9448800" cy="7086600"/>
          </a:xfrm>
          <a:prstGeom prst="rect">
            <a:avLst/>
          </a:prstGeom>
          <a:noFill/>
          <a:ln w="9525">
            <a:noFill/>
            <a:miter lim="800000"/>
            <a:headEnd/>
            <a:tailEnd/>
          </a:ln>
        </p:spPr>
      </p:pic>
      <p:sp>
        <p:nvSpPr>
          <p:cNvPr id="12291" name="Rectangle 3"/>
          <p:cNvSpPr>
            <a:spLocks noGrp="1" noChangeArrowheads="1"/>
          </p:cNvSpPr>
          <p:nvPr>
            <p:ph type="title"/>
          </p:nvPr>
        </p:nvSpPr>
        <p:spPr/>
        <p:txBody>
          <a:bodyPr>
            <a:noAutofit/>
          </a:bodyPr>
          <a:lstStyle/>
          <a:p>
            <a:pPr eaLnBrk="1" hangingPunct="1"/>
            <a:r>
              <a:rPr lang="en-US" sz="4800" dirty="0" smtClean="0">
                <a:latin typeface="Subway" pitchFamily="2" charset="0"/>
              </a:rPr>
              <a:t>Anatomical</a:t>
            </a:r>
            <a:br>
              <a:rPr lang="en-US" sz="4800" dirty="0" smtClean="0">
                <a:latin typeface="Subway" pitchFamily="2" charset="0"/>
              </a:rPr>
            </a:br>
            <a:r>
              <a:rPr lang="en-US" sz="4800" dirty="0" smtClean="0">
                <a:latin typeface="Subway" pitchFamily="2" charset="0"/>
              </a:rPr>
              <a:t>First Class Lever</a:t>
            </a:r>
          </a:p>
        </p:txBody>
      </p:sp>
      <p:sp>
        <p:nvSpPr>
          <p:cNvPr id="15364" name="Rectangle 4"/>
          <p:cNvSpPr>
            <a:spLocks noGrp="1" noChangeArrowheads="1"/>
          </p:cNvSpPr>
          <p:nvPr>
            <p:ph type="body" sz="half" idx="1"/>
          </p:nvPr>
        </p:nvSpPr>
        <p:spPr/>
        <p:txBody>
          <a:bodyPr/>
          <a:lstStyle/>
          <a:p>
            <a:pPr eaLnBrk="1" hangingPunct="1"/>
            <a:r>
              <a:rPr lang="en-US" sz="2800" smtClean="0"/>
              <a:t>Tilting the Head Backwards</a:t>
            </a:r>
          </a:p>
          <a:p>
            <a:pPr eaLnBrk="1" hangingPunct="1"/>
            <a:r>
              <a:rPr lang="en-US" sz="2800" smtClean="0"/>
              <a:t>R   </a:t>
            </a:r>
            <a:r>
              <a:rPr lang="en-US" sz="2800" smtClean="0">
                <a:solidFill>
                  <a:schemeClr val="accent1"/>
                </a:solidFill>
              </a:rPr>
              <a:t>A</a:t>
            </a:r>
            <a:r>
              <a:rPr lang="en-US" sz="2800" smtClean="0"/>
              <a:t>   F</a:t>
            </a:r>
          </a:p>
        </p:txBody>
      </p:sp>
      <p:pic>
        <p:nvPicPr>
          <p:cNvPr id="12293" name="Picture 6"/>
          <p:cNvPicPr>
            <a:picLocks noGrp="1" noChangeAspect="1" noChangeArrowheads="1"/>
          </p:cNvPicPr>
          <p:nvPr>
            <p:ph type="clipArt" sz="half" idx="2"/>
          </p:nvPr>
        </p:nvPicPr>
        <p:blipFill>
          <a:blip r:embed="rId4"/>
          <a:srcRect/>
          <a:stretch>
            <a:fillRect/>
          </a:stretch>
        </p:blipFill>
        <p:spPr>
          <a:xfrm>
            <a:off x="4648200" y="2114550"/>
            <a:ext cx="3810000" cy="3848100"/>
          </a:xfrm>
          <a:noFill/>
        </p:spPr>
      </p:pic>
      <p:sp>
        <p:nvSpPr>
          <p:cNvPr id="15367" name="Oval 7"/>
          <p:cNvSpPr>
            <a:spLocks noChangeArrowheads="1"/>
          </p:cNvSpPr>
          <p:nvPr/>
        </p:nvSpPr>
        <p:spPr bwMode="auto">
          <a:xfrm>
            <a:off x="7696200" y="4419600"/>
            <a:ext cx="304800" cy="304800"/>
          </a:xfrm>
          <a:prstGeom prst="ellipse">
            <a:avLst/>
          </a:prstGeom>
          <a:solidFill>
            <a:schemeClr val="accent1"/>
          </a:solidFill>
          <a:ln w="9525">
            <a:solidFill>
              <a:schemeClr val="tx1"/>
            </a:solidFill>
            <a:round/>
            <a:headEnd/>
            <a:tailEnd/>
          </a:ln>
        </p:spPr>
        <p:txBody>
          <a:bodyPr wrap="none" anchor="ctr"/>
          <a:lstStyle/>
          <a:p>
            <a:endParaRPr lang="en-AU"/>
          </a:p>
        </p:txBody>
      </p:sp>
      <p:sp>
        <p:nvSpPr>
          <p:cNvPr id="15368" name="Oval 8"/>
          <p:cNvSpPr>
            <a:spLocks noChangeArrowheads="1"/>
          </p:cNvSpPr>
          <p:nvPr/>
        </p:nvSpPr>
        <p:spPr bwMode="auto">
          <a:xfrm>
            <a:off x="6705600" y="4495800"/>
            <a:ext cx="304800" cy="304800"/>
          </a:xfrm>
          <a:prstGeom prst="ellipse">
            <a:avLst/>
          </a:prstGeom>
          <a:solidFill>
            <a:schemeClr val="accent1"/>
          </a:solidFill>
          <a:ln w="9525">
            <a:solidFill>
              <a:schemeClr val="tx1"/>
            </a:solidFill>
            <a:round/>
            <a:headEnd/>
            <a:tailEnd/>
          </a:ln>
        </p:spPr>
        <p:txBody>
          <a:bodyPr wrap="none" anchor="ctr"/>
          <a:lstStyle/>
          <a:p>
            <a:endParaRPr lang="en-AU"/>
          </a:p>
        </p:txBody>
      </p:sp>
      <p:sp>
        <p:nvSpPr>
          <p:cNvPr id="15369" name="Oval 9"/>
          <p:cNvSpPr>
            <a:spLocks noChangeArrowheads="1"/>
          </p:cNvSpPr>
          <p:nvPr/>
        </p:nvSpPr>
        <p:spPr bwMode="auto">
          <a:xfrm>
            <a:off x="6019800" y="3810000"/>
            <a:ext cx="304800" cy="304800"/>
          </a:xfrm>
          <a:prstGeom prst="ellipse">
            <a:avLst/>
          </a:prstGeom>
          <a:solidFill>
            <a:schemeClr val="accent1"/>
          </a:solidFill>
          <a:ln w="9525">
            <a:solidFill>
              <a:schemeClr val="tx1"/>
            </a:solidFill>
            <a:round/>
            <a:headEnd/>
            <a:tailEnd/>
          </a:ln>
        </p:spPr>
        <p:txBody>
          <a:bodyPr wrap="none" anchor="ctr"/>
          <a:lstStyle/>
          <a:p>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animEffect transition="in" filter="checkerboard(across)">
                                      <p:cBhvr>
                                        <p:cTn id="7" dur="500"/>
                                        <p:tgtEl>
                                          <p:spTgt spid="153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364">
                                            <p:txEl>
                                              <p:pRg st="1" end="1"/>
                                            </p:txEl>
                                          </p:spTgt>
                                        </p:tgtEl>
                                        <p:attrNameLst>
                                          <p:attrName>style.visibility</p:attrName>
                                        </p:attrNameLst>
                                      </p:cBhvr>
                                      <p:to>
                                        <p:strVal val="visible"/>
                                      </p:to>
                                    </p:set>
                                    <p:animEffect transition="in" filter="checkerboard(across)">
                                      <p:cBhvr>
                                        <p:cTn id="12" dur="500"/>
                                        <p:tgtEl>
                                          <p:spTgt spid="153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536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536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53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uild="p" autoUpdateAnimBg="0"/>
      <p:bldP spid="15367" grpId="0" animBg="1"/>
      <p:bldP spid="15368" grpId="0" animBg="1"/>
      <p:bldP spid="15369"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0" name="Picture 1026" descr="D:\Print\JPEG\675_Pnt_JuiceDrop.jpg"/>
          <p:cNvPicPr>
            <a:picLocks noChangeAspect="1" noChangeArrowheads="1"/>
          </p:cNvPicPr>
          <p:nvPr/>
        </p:nvPicPr>
        <p:blipFill>
          <a:blip r:embed="rId3"/>
          <a:srcRect/>
          <a:stretch>
            <a:fillRect/>
          </a:stretch>
        </p:blipFill>
        <p:spPr bwMode="auto">
          <a:xfrm>
            <a:off x="0" y="-95250"/>
            <a:ext cx="9448800" cy="7086600"/>
          </a:xfrm>
          <a:prstGeom prst="rect">
            <a:avLst/>
          </a:prstGeom>
          <a:noFill/>
          <a:ln w="9525">
            <a:noFill/>
            <a:miter lim="800000"/>
            <a:headEnd/>
            <a:tailEnd/>
          </a:ln>
        </p:spPr>
      </p:pic>
      <p:sp>
        <p:nvSpPr>
          <p:cNvPr id="7171" name="Rectangle 1027"/>
          <p:cNvSpPr>
            <a:spLocks noGrp="1" noChangeArrowheads="1"/>
          </p:cNvSpPr>
          <p:nvPr>
            <p:ph type="title"/>
          </p:nvPr>
        </p:nvSpPr>
        <p:spPr/>
        <p:txBody>
          <a:bodyPr>
            <a:normAutofit/>
          </a:bodyPr>
          <a:lstStyle/>
          <a:p>
            <a:pPr eaLnBrk="1" hangingPunct="1"/>
            <a:r>
              <a:rPr lang="en-US" sz="5400" b="1" dirty="0" smtClean="0">
                <a:solidFill>
                  <a:srgbClr val="FF0000"/>
                </a:solidFill>
                <a:latin typeface="Subway" pitchFamily="2" charset="0"/>
              </a:rPr>
              <a:t>Second Class Levers</a:t>
            </a:r>
          </a:p>
        </p:txBody>
      </p:sp>
      <p:sp>
        <p:nvSpPr>
          <p:cNvPr id="29700" name="Rectangle 1028"/>
          <p:cNvSpPr>
            <a:spLocks noGrp="1" noChangeArrowheads="1"/>
          </p:cNvSpPr>
          <p:nvPr>
            <p:ph type="body" idx="1"/>
          </p:nvPr>
        </p:nvSpPr>
        <p:spPr/>
        <p:txBody>
          <a:bodyPr/>
          <a:lstStyle/>
          <a:p>
            <a:pPr eaLnBrk="1" hangingPunct="1"/>
            <a:r>
              <a:rPr lang="en-US" smtClean="0">
                <a:solidFill>
                  <a:schemeClr val="accent2"/>
                </a:solidFill>
              </a:rPr>
              <a:t>Resistance</a:t>
            </a:r>
            <a:r>
              <a:rPr lang="en-US" smtClean="0"/>
              <a:t> is between the other two components</a:t>
            </a:r>
          </a:p>
          <a:p>
            <a:pPr eaLnBrk="1" hangingPunct="1"/>
            <a:r>
              <a:rPr lang="en-US" smtClean="0"/>
              <a:t>A       </a:t>
            </a:r>
            <a:r>
              <a:rPr lang="en-US" smtClean="0">
                <a:solidFill>
                  <a:schemeClr val="accent2"/>
                </a:solidFill>
              </a:rPr>
              <a:t>R</a:t>
            </a:r>
            <a:r>
              <a:rPr lang="en-US" smtClean="0"/>
              <a:t>       F</a:t>
            </a:r>
          </a:p>
          <a:p>
            <a:pPr eaLnBrk="1" hangingPunct="1"/>
            <a:r>
              <a:rPr lang="en-US" smtClean="0"/>
              <a:t>Wheelbarrow</a:t>
            </a:r>
          </a:p>
          <a:p>
            <a:pPr eaLnBrk="1" hangingPunct="1"/>
            <a:r>
              <a:rPr lang="en-US" smtClean="0"/>
              <a:t>Built for </a:t>
            </a:r>
            <a:r>
              <a:rPr lang="en-US" smtClean="0">
                <a:solidFill>
                  <a:schemeClr val="accent2"/>
                </a:solidFill>
              </a:rPr>
              <a:t>strength</a:t>
            </a:r>
          </a:p>
          <a:p>
            <a:pPr eaLnBrk="1" hangingPunct="1"/>
            <a:r>
              <a:rPr lang="en-US" smtClean="0"/>
              <a:t>Mechanical advantage is </a:t>
            </a:r>
            <a:r>
              <a:rPr lang="en-US" smtClean="0">
                <a:solidFill>
                  <a:schemeClr val="accent2"/>
                </a:solidFill>
              </a:rPr>
              <a:t>greater</a:t>
            </a:r>
            <a:r>
              <a:rPr lang="en-US" smtClean="0"/>
              <a:t> than one</a:t>
            </a:r>
          </a:p>
          <a:p>
            <a:pPr eaLnBrk="1" hangingPunct="1"/>
            <a:endParaRPr lang="en-US" smtClean="0">
              <a:solidFill>
                <a:schemeClr val="accent2"/>
              </a:solidFill>
            </a:endParaRPr>
          </a:p>
        </p:txBody>
      </p:sp>
      <p:sp>
        <p:nvSpPr>
          <p:cNvPr id="29701" name="Line 1029"/>
          <p:cNvSpPr>
            <a:spLocks noChangeShapeType="1"/>
          </p:cNvSpPr>
          <p:nvPr/>
        </p:nvSpPr>
        <p:spPr bwMode="auto">
          <a:xfrm>
            <a:off x="1143000" y="3581400"/>
            <a:ext cx="2209800" cy="0"/>
          </a:xfrm>
          <a:prstGeom prst="line">
            <a:avLst/>
          </a:prstGeom>
          <a:noFill/>
          <a:ln w="57150">
            <a:solidFill>
              <a:schemeClr val="tx1"/>
            </a:solidFill>
            <a:round/>
            <a:headEnd/>
            <a:tailEnd/>
          </a:ln>
        </p:spPr>
        <p:txBody>
          <a:bodyPr/>
          <a:lstStyle/>
          <a:p>
            <a:endParaRPr lang="en-AU"/>
          </a:p>
        </p:txBody>
      </p:sp>
      <p:pic>
        <p:nvPicPr>
          <p:cNvPr id="29702" name="Picture 1030"/>
          <p:cNvPicPr>
            <a:picLocks noChangeAspect="1" noChangeArrowheads="1"/>
          </p:cNvPicPr>
          <p:nvPr/>
        </p:nvPicPr>
        <p:blipFill>
          <a:blip r:embed="rId4"/>
          <a:srcRect/>
          <a:stretch>
            <a:fillRect/>
          </a:stretch>
        </p:blipFill>
        <p:spPr bwMode="auto">
          <a:xfrm>
            <a:off x="5257800" y="2635250"/>
            <a:ext cx="2209800" cy="1951038"/>
          </a:xfrm>
          <a:prstGeom prst="rect">
            <a:avLst/>
          </a:prstGeom>
          <a:noFill/>
          <a:ln w="9525">
            <a:noFill/>
            <a:miter lim="800000"/>
            <a:headEnd/>
            <a:tailEnd/>
          </a:ln>
        </p:spPr>
      </p:pic>
      <p:sp>
        <p:nvSpPr>
          <p:cNvPr id="7175" name="Oval 1031"/>
          <p:cNvSpPr>
            <a:spLocks noChangeArrowheads="1"/>
          </p:cNvSpPr>
          <p:nvPr/>
        </p:nvSpPr>
        <p:spPr bwMode="auto">
          <a:xfrm>
            <a:off x="5181600" y="4114800"/>
            <a:ext cx="152400" cy="152400"/>
          </a:xfrm>
          <a:prstGeom prst="ellipse">
            <a:avLst/>
          </a:prstGeom>
          <a:solidFill>
            <a:schemeClr val="accent1"/>
          </a:solidFill>
          <a:ln w="9525">
            <a:solidFill>
              <a:schemeClr val="tx1"/>
            </a:solidFill>
            <a:round/>
            <a:headEnd/>
            <a:tailEnd/>
          </a:ln>
        </p:spPr>
        <p:txBody>
          <a:bodyPr wrap="none" anchor="ctr"/>
          <a:lstStyle/>
          <a:p>
            <a:endParaRPr lang="en-AU"/>
          </a:p>
        </p:txBody>
      </p:sp>
      <p:sp>
        <p:nvSpPr>
          <p:cNvPr id="7176" name="Oval 1032"/>
          <p:cNvSpPr>
            <a:spLocks noChangeArrowheads="1"/>
          </p:cNvSpPr>
          <p:nvPr/>
        </p:nvSpPr>
        <p:spPr bwMode="auto">
          <a:xfrm>
            <a:off x="5791200" y="3733800"/>
            <a:ext cx="152400" cy="152400"/>
          </a:xfrm>
          <a:prstGeom prst="ellipse">
            <a:avLst/>
          </a:prstGeom>
          <a:solidFill>
            <a:schemeClr val="accent1"/>
          </a:solidFill>
          <a:ln w="9525">
            <a:solidFill>
              <a:schemeClr val="tx1"/>
            </a:solidFill>
            <a:round/>
            <a:headEnd/>
            <a:tailEnd/>
          </a:ln>
        </p:spPr>
        <p:txBody>
          <a:bodyPr wrap="none" anchor="ctr"/>
          <a:lstStyle/>
          <a:p>
            <a:endParaRPr lang="en-AU"/>
          </a:p>
        </p:txBody>
      </p:sp>
      <p:sp>
        <p:nvSpPr>
          <p:cNvPr id="7177" name="Oval 1033"/>
          <p:cNvSpPr>
            <a:spLocks noChangeArrowheads="1"/>
          </p:cNvSpPr>
          <p:nvPr/>
        </p:nvSpPr>
        <p:spPr bwMode="auto">
          <a:xfrm>
            <a:off x="6248400" y="3733800"/>
            <a:ext cx="152400" cy="152400"/>
          </a:xfrm>
          <a:prstGeom prst="ellipse">
            <a:avLst/>
          </a:prstGeom>
          <a:solidFill>
            <a:schemeClr val="accent1"/>
          </a:solidFill>
          <a:ln w="9525">
            <a:solidFill>
              <a:schemeClr val="tx1"/>
            </a:solidFill>
            <a:round/>
            <a:headEnd/>
            <a:tailEnd/>
          </a:ln>
        </p:spPr>
        <p:txBody>
          <a:bodyPr wrap="none" anchor="ctr"/>
          <a:lstStyle/>
          <a:p>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9702"/>
                                        </p:tgtEl>
                                        <p:attrNameLst>
                                          <p:attrName>style.visibility</p:attrName>
                                        </p:attrNameLst>
                                      </p:cBhvr>
                                      <p:to>
                                        <p:strVal val="visible"/>
                                      </p:to>
                                    </p:set>
                                    <p:animEffect transition="in" filter="checkerboard(across)">
                                      <p:cBhvr>
                                        <p:cTn id="7" dur="500"/>
                                        <p:tgtEl>
                                          <p:spTgt spid="2970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9700">
                                            <p:txEl>
                                              <p:pRg st="0" end="0"/>
                                            </p:txEl>
                                          </p:spTgt>
                                        </p:tgtEl>
                                        <p:attrNameLst>
                                          <p:attrName>style.visibility</p:attrName>
                                        </p:attrNameLst>
                                      </p:cBhvr>
                                      <p:to>
                                        <p:strVal val="visible"/>
                                      </p:to>
                                    </p:set>
                                    <p:animEffect transition="in" filter="checkerboard(across)">
                                      <p:cBhvr>
                                        <p:cTn id="12" dur="500"/>
                                        <p:tgtEl>
                                          <p:spTgt spid="2970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9700">
                                            <p:txEl>
                                              <p:pRg st="1" end="1"/>
                                            </p:txEl>
                                          </p:spTgt>
                                        </p:tgtEl>
                                        <p:attrNameLst>
                                          <p:attrName>style.visibility</p:attrName>
                                        </p:attrNameLst>
                                      </p:cBhvr>
                                      <p:to>
                                        <p:strVal val="visible"/>
                                      </p:to>
                                    </p:set>
                                    <p:animEffect transition="in" filter="checkerboard(across)">
                                      <p:cBhvr>
                                        <p:cTn id="17" dur="500"/>
                                        <p:tgtEl>
                                          <p:spTgt spid="2970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9700">
                                            <p:txEl>
                                              <p:pRg st="2" end="2"/>
                                            </p:txEl>
                                          </p:spTgt>
                                        </p:tgtEl>
                                        <p:attrNameLst>
                                          <p:attrName>style.visibility</p:attrName>
                                        </p:attrNameLst>
                                      </p:cBhvr>
                                      <p:to>
                                        <p:strVal val="visible"/>
                                      </p:to>
                                    </p:set>
                                    <p:animEffect transition="in" filter="checkerboard(across)">
                                      <p:cBhvr>
                                        <p:cTn id="22" dur="500"/>
                                        <p:tgtEl>
                                          <p:spTgt spid="2970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9700">
                                            <p:txEl>
                                              <p:pRg st="3" end="3"/>
                                            </p:txEl>
                                          </p:spTgt>
                                        </p:tgtEl>
                                        <p:attrNameLst>
                                          <p:attrName>style.visibility</p:attrName>
                                        </p:attrNameLst>
                                      </p:cBhvr>
                                      <p:to>
                                        <p:strVal val="visible"/>
                                      </p:to>
                                    </p:set>
                                    <p:animEffect transition="in" filter="checkerboard(across)">
                                      <p:cBhvr>
                                        <p:cTn id="27" dur="500"/>
                                        <p:tgtEl>
                                          <p:spTgt spid="29700">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9700">
                                            <p:txEl>
                                              <p:pRg st="4" end="4"/>
                                            </p:txEl>
                                          </p:spTgt>
                                        </p:tgtEl>
                                        <p:attrNameLst>
                                          <p:attrName>style.visibility</p:attrName>
                                        </p:attrNameLst>
                                      </p:cBhvr>
                                      <p:to>
                                        <p:strVal val="visible"/>
                                      </p:to>
                                    </p:set>
                                    <p:animEffect transition="in" filter="checkerboard(across)">
                                      <p:cBhvr>
                                        <p:cTn id="32" dur="500"/>
                                        <p:tgtEl>
                                          <p:spTgt spid="29700">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29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uild="p" autoUpdateAnimBg="0"/>
      <p:bldP spid="29701" grpId="0" animBg="1"/>
    </p:bld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5_colormaster">
  <a:themeElements>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5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5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5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5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5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5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5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5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5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5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5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5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5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5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5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6_colormaster">
  <a:themeElements>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6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6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6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6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6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6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6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6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6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6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6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6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6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6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7_colormaster">
  <a:themeElements>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7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7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7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7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7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7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7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7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7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7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7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7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7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7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7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8_colormaster">
  <a:themeElements>
    <a:clrScheme name="8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8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8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8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8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8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8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8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8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8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8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8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8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8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8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8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8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b_007">
  <a:themeElements>
    <a:clrScheme name="b_007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b_0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_007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b_007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b_007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b_007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b_007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b_007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b_007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b_007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b_007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b_007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b_007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b_007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b_007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b_007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b_007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b_007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9_colormaster">
  <a:themeElements>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1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0_colormaster">
  <a:themeElements>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2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1_colormaster">
  <a:themeElements>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3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3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3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3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3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3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3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3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3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3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3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3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3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2_colormaster">
  <a:themeElements>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4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4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4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4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4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4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4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4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4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4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4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4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4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4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3_colormaster">
  <a:themeElements>
    <a:clrScheme name="5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5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5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5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5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5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5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5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5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5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5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5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5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5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5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5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rtist10">
  <a:themeElements>
    <a:clrScheme name="Artist1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rtist1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Artist1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rtist1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rtist1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rtist1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rtist1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rtist1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rtist1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rtist1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rtist1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rtist1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rtist1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rtist1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4_colormaster">
  <a:themeElements>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6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6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6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6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6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6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6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6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6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6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6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6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6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6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15_colormaster">
  <a:themeElements>
    <a:clrScheme name="7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7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7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7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7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7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7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7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7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7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7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7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7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7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7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7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16_colormaster">
  <a:themeElements>
    <a:clrScheme name="8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8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8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8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8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8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8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8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8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8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8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8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8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8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8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8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8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ation">
  <a:themeElements>
    <a:clrScheme name="Motiv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tiv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tiv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tiv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tiv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tiv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tiv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tiv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tivatio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tiv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tiv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tiv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tiv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tiv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_010">
  <a:themeElements>
    <a:clrScheme name="b_010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b_01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_010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b_010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b_010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b_010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b_010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b_010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b_010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b_010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b_010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b_010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b_010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b_010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b_010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b_010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b_010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b_010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colormaster">
  <a:themeElements>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1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colormaster">
  <a:themeElements>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2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colormaster">
  <a:themeElements>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3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3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3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3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3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3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3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3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3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3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3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3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3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4_colormaster">
  <a:themeElements>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4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4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4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4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4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4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4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4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4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4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4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4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4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4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145</TotalTime>
  <Words>2383</Words>
  <Application>Microsoft Office PowerPoint</Application>
  <PresentationFormat>On-screen Show (4:3)</PresentationFormat>
  <Paragraphs>217</Paragraphs>
  <Slides>40</Slides>
  <Notes>6</Notes>
  <HiddenSlides>0</HiddenSlides>
  <MMClips>0</MMClips>
  <ScaleCrop>false</ScaleCrop>
  <HeadingPairs>
    <vt:vector size="4" baseType="variant">
      <vt:variant>
        <vt:lpstr>Theme</vt:lpstr>
      </vt:variant>
      <vt:variant>
        <vt:i4>22</vt:i4>
      </vt:variant>
      <vt:variant>
        <vt:lpstr>Slide Titles</vt:lpstr>
      </vt:variant>
      <vt:variant>
        <vt:i4>40</vt:i4>
      </vt:variant>
    </vt:vector>
  </HeadingPairs>
  <TitlesOfParts>
    <vt:vector size="62" baseType="lpstr">
      <vt:lpstr>Blank</vt:lpstr>
      <vt:lpstr>Artist10</vt:lpstr>
      <vt:lpstr>Motivation</vt:lpstr>
      <vt:lpstr>Blank Presentation</vt:lpstr>
      <vt:lpstr>b_010</vt:lpstr>
      <vt:lpstr>1_colormaster</vt:lpstr>
      <vt:lpstr>2_colormaster</vt:lpstr>
      <vt:lpstr>3_colormaster</vt:lpstr>
      <vt:lpstr>4_colormaster</vt:lpstr>
      <vt:lpstr>5_colormaster</vt:lpstr>
      <vt:lpstr>6_colormaster</vt:lpstr>
      <vt:lpstr>7_colormaster</vt:lpstr>
      <vt:lpstr>8_colormaster</vt:lpstr>
      <vt:lpstr>b_007</vt:lpstr>
      <vt:lpstr>9_colormaster</vt:lpstr>
      <vt:lpstr>10_colormaster</vt:lpstr>
      <vt:lpstr>11_colormaster</vt:lpstr>
      <vt:lpstr>12_colormaster</vt:lpstr>
      <vt:lpstr>13_colormaster</vt:lpstr>
      <vt:lpstr>14_colormaster</vt:lpstr>
      <vt:lpstr>15_colormaster</vt:lpstr>
      <vt:lpstr>16_colormaster</vt:lpstr>
      <vt:lpstr>Levers in the Human Body</vt:lpstr>
      <vt:lpstr>Slide 2</vt:lpstr>
      <vt:lpstr>First Class Levers</vt:lpstr>
      <vt:lpstr>Classes of Levers 1st class</vt:lpstr>
      <vt:lpstr>Classes of Levers 1st class</vt:lpstr>
      <vt:lpstr>Classes of Levers 1st class</vt:lpstr>
      <vt:lpstr>Class 1 Levers</vt:lpstr>
      <vt:lpstr>Anatomical First Class Lever</vt:lpstr>
      <vt:lpstr>Second Class Levers</vt:lpstr>
      <vt:lpstr>Classes of Levers 2nd  class</vt:lpstr>
      <vt:lpstr>Classes of Levers 2nd  class</vt:lpstr>
      <vt:lpstr>Classes of Levers 2nd  class</vt:lpstr>
      <vt:lpstr>Class 2 Levers</vt:lpstr>
      <vt:lpstr>Anatomical Second Class Lever</vt:lpstr>
      <vt:lpstr>Third Class Levers</vt:lpstr>
      <vt:lpstr>Classes of Levers 3rd  class</vt:lpstr>
      <vt:lpstr>Classes of Levers 3rd  class</vt:lpstr>
      <vt:lpstr>Classes of Levers 3rd  class</vt:lpstr>
      <vt:lpstr>Class 3 Levers</vt:lpstr>
      <vt:lpstr>Anatomical Third Class Lever</vt:lpstr>
      <vt:lpstr>Levers in the Human Body</vt:lpstr>
      <vt:lpstr>Levers in the Human Body</vt:lpstr>
      <vt:lpstr>Levers in the Human Body</vt:lpstr>
      <vt:lpstr>Levers in the Human Body</vt:lpstr>
      <vt:lpstr>Levers in the Human Body</vt:lpstr>
      <vt:lpstr>Levers in the Human Body</vt:lpstr>
      <vt:lpstr>Levers in the Human Body</vt:lpstr>
      <vt:lpstr>Levers in the Human Body</vt:lpstr>
      <vt:lpstr>Levers in the Human Body</vt:lpstr>
      <vt:lpstr>Human Levers exercises</vt:lpstr>
      <vt:lpstr>Human Levers exercises</vt:lpstr>
      <vt:lpstr>Human Levers exercises</vt:lpstr>
      <vt:lpstr>The foot Second order lever in action.</vt:lpstr>
      <vt:lpstr>Human Levers exercises</vt:lpstr>
      <vt:lpstr>First class levers in the Human Body</vt:lpstr>
      <vt:lpstr>Summary</vt:lpstr>
      <vt:lpstr>Summary</vt:lpstr>
      <vt:lpstr>Forces in Your Body</vt:lpstr>
      <vt:lpstr>Forces in Your Body</vt:lpstr>
      <vt:lpstr>Forces in Your Body</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Levers in the Human Body</dc:title>
  <dc:creator>Lyn Clarkson</dc:creator>
  <cp:lastModifiedBy>Lyn Clarkson</cp:lastModifiedBy>
  <cp:revision>11</cp:revision>
  <dcterms:created xsi:type="dcterms:W3CDTF">2008-12-07T23:31:25Z</dcterms:created>
  <dcterms:modified xsi:type="dcterms:W3CDTF">2009-02-27T04:45:56Z</dcterms:modified>
</cp:coreProperties>
</file>